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_rels/notesSlide83.xml.rels" ContentType="application/vnd.openxmlformats-package.relationships+xml"/>
  <Override PartName="/ppt/notesSlides/_rels/notesSlide89.xml.rels" ContentType="application/vnd.openxmlformats-package.relationships+xml"/>
  <Override PartName="/ppt/notesSlides/_rels/notesSlide44.xml.rels" ContentType="application/vnd.openxmlformats-package.relationships+xml"/>
  <Override PartName="/ppt/notesSlides/_rels/notesSlide4.xml.rels" ContentType="application/vnd.openxmlformats-package.relationships+xml"/>
  <Override PartName="/ppt/notesSlides/_rels/notesSlide2.xml.rels" ContentType="application/vnd.openxmlformats-package.relationships+xml"/>
  <Override PartName="/ppt/notesSlides/_rels/notesSlide81.xml.rels" ContentType="application/vnd.openxmlformats-package.relationships+xml"/>
  <Override PartName="/ppt/notesSlides/_rels/notesSlide87.xml.rels" ContentType="application/vnd.openxmlformats-package.relationships+xml"/>
  <Override PartName="/ppt/notesSlides/_rels/notesSlide47.xml.rels" ContentType="application/vnd.openxmlformats-package.relationships+xml"/>
  <Override PartName="/ppt/notesSlides/_rels/notesSlide112.xml.rels" ContentType="application/vnd.openxmlformats-package.relationships+xml"/>
  <Override PartName="/ppt/notesSlides/_rels/notesSlide121.xml.rels" ContentType="application/vnd.openxmlformats-package.relationships+xml"/>
  <Override PartName="/ppt/notesSlides/_rels/notesSlide105.xml.rels" ContentType="application/vnd.openxmlformats-package.relationships+xml"/>
  <Override PartName="/ppt/notesSlides/_rels/notesSlide6.xml.rels" ContentType="application/vnd.openxmlformats-package.relationships+xml"/>
  <Override PartName="/ppt/notesSlides/_rels/notesSlide19.xml.rels" ContentType="application/vnd.openxmlformats-package.relationships+xml"/>
  <Override PartName="/ppt/notesSlides/_rels/notesSlide20.xml.rels" ContentType="application/vnd.openxmlformats-package.relationships+xml"/>
  <Override PartName="/ppt/notesSlides/_rels/notesSlide82.xml.rels" ContentType="application/vnd.openxmlformats-package.relationships+xml"/>
  <Override PartName="/ppt/notesSlides/_rels/notesSlide88.xml.rels" ContentType="application/vnd.openxmlformats-package.relationships+xml"/>
  <Override PartName="/ppt/notesSlides/_rels/notesSlide116.xml.rels" ContentType="application/vnd.openxmlformats-package.relationships+xml"/>
  <Override PartName="/ppt/notesSlides/_rels/notesSlide110.xml.rels" ContentType="application/vnd.openxmlformats-package.relationships+xml"/>
  <Override PartName="/ppt/notesSlides/_rels/notesSlide115.xml.rels" ContentType="application/vnd.openxmlformats-package.relationships+xml"/>
  <Override PartName="/ppt/notesSlides/_rels/notesSlide18.xml.rels" ContentType="application/vnd.openxmlformats-package.relationships+xml"/>
  <Override PartName="/ppt/notesSlides/_rels/notesSlide84.xml.rels" ContentType="application/vnd.openxmlformats-package.relationships+xml"/>
  <Override PartName="/ppt/notesSlides/_rels/notesSlide114.xml.rels" ContentType="application/vnd.openxmlformats-package.relationships+xml"/>
  <Override PartName="/ppt/notesSlides/_rels/notesSlide85.xml.rels" ContentType="application/vnd.openxmlformats-package.relationships+xml"/>
  <Override PartName="/ppt/notesSlides/_rels/notesSlide86.xml.rels" ContentType="application/vnd.openxmlformats-package.relationships+xml"/>
  <Override PartName="/ppt/notesSlides/_rels/notesSlide95.xml.rels" ContentType="application/vnd.openxmlformats-package.relationships+xml"/>
  <Override PartName="/ppt/notesSlides/_rels/notesSlide133.xml.rels" ContentType="application/vnd.openxmlformats-package.relationships+xml"/>
  <Override PartName="/ppt/notesSlides/_rels/notesSlide117.xml.rels" ContentType="application/vnd.openxmlformats-package.relationships+xml"/>
  <Override PartName="/ppt/notesSlides/_rels/notesSlide124.xml.rels" ContentType="application/vnd.openxmlformats-package.relationships+xml"/>
  <Override PartName="/ppt/notesSlides/_rels/notesSlide43.xml.rels" ContentType="application/vnd.openxmlformats-package.relationships+xml"/>
  <Override PartName="/ppt/notesSlides/_rels/notesSlide46.xml.rels" ContentType="application/vnd.openxmlformats-package.relationships+xml"/>
  <Override PartName="/ppt/notesSlides/_rels/notesSlide40.xml.rels" ContentType="application/vnd.openxmlformats-package.relationships+xml"/>
  <Override PartName="/ppt/notesSlides/_rels/notesSlide132.xml.rels" ContentType="application/vnd.openxmlformats-package.relationships+xml"/>
  <Override PartName="/ppt/notesSlides/_rels/notesSlide118.xml.rels" ContentType="application/vnd.openxmlformats-package.relationships+xml"/>
  <Override PartName="/ppt/notesSlides/_rels/notesSlide134.xml.rels" ContentType="application/vnd.openxmlformats-package.relationships+xml"/>
  <Override PartName="/ppt/notesSlides/_rels/notesSlide113.xml.rels" ContentType="application/vnd.openxmlformats-package.relationships+xml"/>
  <Override PartName="/ppt/notesSlides/_rels/notesSlide106.xml.rels" ContentType="application/vnd.openxmlformats-package.relationships+xml"/>
  <Override PartName="/ppt/notesSlides/_rels/notesSlide122.xml.rels" ContentType="application/vnd.openxmlformats-package.relationships+xml"/>
  <Override PartName="/ppt/notesSlides/_rels/notesSlide119.xml.rels" ContentType="application/vnd.openxmlformats-package.relationships+xml"/>
  <Override PartName="/ppt/notesSlides/_rels/notesSlide135.xml.rels" ContentType="application/vnd.openxmlformats-package.relationships+xml"/>
  <Override PartName="/ppt/notesSlides/_rels/notesSlide111.xml.rels" ContentType="application/vnd.openxmlformats-package.relationships+xml"/>
  <Override PartName="/ppt/notesSlides/_rels/notesSlide5.xml.rels" ContentType="application/vnd.openxmlformats-package.relationships+xml"/>
  <Override PartName="/ppt/notesSlides/_rels/notesSlide45.xml.rels" ContentType="application/vnd.openxmlformats-package.relationships+xml"/>
  <Override PartName="/ppt/notesSlides/notesSlide110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45.xml" ContentType="application/vnd.openxmlformats-officedocument.presentationml.notesSlide+xml"/>
  <Override PartName="/ppt/_rels/presentation.xml.rels" ContentType="application/vnd.openxmlformats-package.relationships+xml"/>
  <Override PartName="/ppt/media/image56.png" ContentType="image/png"/>
  <Override PartName="/ppt/media/image55.png" ContentType="image/png"/>
  <Override PartName="/ppt/media/image54.png" ContentType="image/png"/>
  <Override PartName="/ppt/media/image53.png" ContentType="image/png"/>
  <Override PartName="/ppt/media/image52.png" ContentType="image/png"/>
  <Override PartName="/ppt/media/image51.png" ContentType="image/png"/>
  <Override PartName="/ppt/media/image50.png" ContentType="image/png"/>
  <Override PartName="/ppt/media/image46.png" ContentType="image/png"/>
  <Override PartName="/ppt/media/image45.png" ContentType="image/png"/>
  <Override PartName="/ppt/media/image44.png" ContentType="image/png"/>
  <Override PartName="/ppt/media/image43.png" ContentType="image/png"/>
  <Override PartName="/ppt/media/image42.png" ContentType="image/png"/>
  <Override PartName="/ppt/media/image41.png" ContentType="image/png"/>
  <Override PartName="/ppt/media/image40.png" ContentType="image/png"/>
  <Override PartName="/ppt/media/image31.png" ContentType="image/png"/>
  <Override PartName="/ppt/media/image30.png" ContentType="image/png"/>
  <Override PartName="/ppt/media/image39.png" ContentType="image/png"/>
  <Override PartName="/ppt/media/image9.png" ContentType="image/png"/>
  <Override PartName="/ppt/media/image86.png" ContentType="image/png"/>
  <Override PartName="/ppt/media/image13.png" ContentType="image/png"/>
  <Override PartName="/ppt/media/image38.png" ContentType="image/png"/>
  <Override PartName="/ppt/media/image8.png" ContentType="image/png"/>
  <Override PartName="/ppt/media/image85.png" ContentType="image/png"/>
  <Override PartName="/ppt/media/image49.png" ContentType="image/png"/>
  <Override PartName="/ppt/media/image100.png" ContentType="image/png"/>
  <Override PartName="/ppt/media/image12.png" ContentType="image/png"/>
  <Override PartName="/ppt/media/image109.png" ContentType="image/png"/>
  <Override PartName="/ppt/media/image37.png" ContentType="image/png"/>
  <Override PartName="/ppt/media/image7.png" ContentType="image/png"/>
  <Override PartName="/ppt/media/image19.png" ContentType="image/png"/>
  <Override PartName="/ppt/media/image84.png" ContentType="image/png"/>
  <Override PartName="/ppt/media/image48.png" ContentType="image/png"/>
  <Override PartName="/ppt/media/image11.png" ContentType="image/png"/>
  <Override PartName="/ppt/media/image108.png" ContentType="image/png"/>
  <Override PartName="/ppt/media/image36.png" ContentType="image/png"/>
  <Override PartName="/ppt/media/image6.png" ContentType="image/png"/>
  <Override PartName="/ppt/media/image18.png" ContentType="image/png"/>
  <Override PartName="/ppt/media/image83.png" ContentType="image/png"/>
  <Override PartName="/ppt/media/image29.png" ContentType="image/png"/>
  <Override PartName="/ppt/media/image94.png" ContentType="image/png"/>
  <Override PartName="/ppt/media/image34.png" ContentType="image/png"/>
  <Override PartName="/ppt/media/image4.png" ContentType="image/png"/>
  <Override PartName="/ppt/media/image16.png" ContentType="image/png"/>
  <Override PartName="/ppt/media/image81.png" ContentType="image/png"/>
  <Override PartName="/ppt/media/image27.png" ContentType="image/png"/>
  <Override PartName="/ppt/media/image92.png" ContentType="image/png"/>
  <Override PartName="/ppt/media/image33.png" ContentType="image/png"/>
  <Override PartName="/ppt/media/image3.png" ContentType="image/png"/>
  <Override PartName="/ppt/media/image15.png" ContentType="image/png"/>
  <Override PartName="/ppt/media/image80.png" ContentType="image/png"/>
  <Override PartName="/ppt/media/image26.png" ContentType="image/png"/>
  <Override PartName="/ppt/media/image91.png" ContentType="image/png"/>
  <Override PartName="/ppt/media/image32.png" ContentType="image/png"/>
  <Override PartName="/ppt/media/image2.png" ContentType="image/png"/>
  <Override PartName="/ppt/media/image14.png" ContentType="image/png"/>
  <Override PartName="/ppt/media/media58.mp4" ContentType="video/mp4"/>
  <Override PartName="/ppt/media/image25.png" ContentType="image/png"/>
  <Override PartName="/ppt/media/image90.png" ContentType="image/png"/>
  <Override PartName="/ppt/media/image47.png" ContentType="image/png"/>
  <Override PartName="/ppt/media/image71.png" ContentType="image/png"/>
  <Override PartName="/ppt/media/image115.png" ContentType="image/png"/>
  <Override PartName="/ppt/media/image72.png" ContentType="image/png"/>
  <Override PartName="/ppt/media/image116.png" ContentType="image/png"/>
  <Override PartName="/ppt/media/image73.png" ContentType="image/png"/>
  <Override PartName="/ppt/media/image74.png" ContentType="image/png"/>
  <Override PartName="/ppt/media/image75.png" ContentType="image/png"/>
  <Override PartName="/ppt/media/image76.png" ContentType="image/png"/>
  <Override PartName="/ppt/media/image77.png" ContentType="image/png"/>
  <Override PartName="/ppt/media/image78.png" ContentType="image/png"/>
  <Override PartName="/ppt/media/image87.png" ContentType="image/png"/>
  <Override PartName="/ppt/media/image88.png" ContentType="image/png"/>
  <Override PartName="/ppt/media/image97.png" ContentType="image/png"/>
  <Override PartName="/ppt/media/image104.png" ContentType="image/png"/>
  <Override PartName="/ppt/media/image60.png" ContentType="image/png"/>
  <Override PartName="/ppt/media/image98.png" ContentType="image/png"/>
  <Override PartName="/ppt/media/image105.png" ContentType="image/png"/>
  <Override PartName="/ppt/media/image61.png" ContentType="image/png"/>
  <Override PartName="/ppt/media/image95.png" ContentType="image/png"/>
  <Override PartName="/ppt/media/image102.png" ContentType="image/png"/>
  <Override PartName="/ppt/media/image103.png" ContentType="image/png"/>
  <Override PartName="/ppt/media/image96.png" ContentType="image/png"/>
  <Override PartName="/ppt/media/image114.png" ContentType="image/png"/>
  <Override PartName="/ppt/media/image70.png" ContentType="image/png"/>
  <Override PartName="/ppt/media/image113.png" ContentType="image/png"/>
  <Override PartName="/ppt/media/image79.png" ContentType="image/png"/>
  <Override PartName="/ppt/media/image101.png" ContentType="image/png"/>
  <Override PartName="/ppt/media/image99.png" ContentType="image/png"/>
  <Override PartName="/ppt/media/image106.png" ContentType="image/png"/>
  <Override PartName="/ppt/media/image62.png" ContentType="image/png"/>
  <Override PartName="/ppt/media/media112.mp4" ContentType="video/mp4"/>
  <Override PartName="/ppt/media/image24.png" ContentType="image/png"/>
  <Override PartName="/ppt/media/image89.png" ContentType="image/png"/>
  <Override PartName="/ppt/media/image111.png" ContentType="image/png"/>
  <Override PartName="/ppt/media/image69.png" ContentType="image/png"/>
  <Override PartName="/ppt/media/image68.png" ContentType="image/png"/>
  <Override PartName="/ppt/media/image67.png" ContentType="image/png"/>
  <Override PartName="/ppt/media/image66.png" ContentType="image/png"/>
  <Override PartName="/ppt/media/image117.jpeg" ContentType="image/jpeg"/>
  <Override PartName="/ppt/media/image65.png" ContentType="image/png"/>
  <Override PartName="/ppt/media/image64.png" ContentType="image/png"/>
  <Override PartName="/ppt/media/image63.png" ContentType="image/png"/>
  <Override PartName="/ppt/media/image23.png" ContentType="image/png"/>
  <Override PartName="/ppt/media/image22.png" ContentType="image/png"/>
  <Override PartName="/ppt/media/image110.png" ContentType="image/png"/>
  <Override PartName="/ppt/media/image59.png" ContentType="image/png"/>
  <Override PartName="/ppt/media/image20.png" ContentType="image/png"/>
  <Override PartName="/ppt/media/image57.png" ContentType="image/png"/>
  <Override PartName="/ppt/media/image28.png" ContentType="image/png"/>
  <Override PartName="/ppt/media/image93.png" ContentType="image/png"/>
  <Override PartName="/ppt/media/image17.png" ContentType="image/png"/>
  <Override PartName="/ppt/media/image82.png" ContentType="image/png"/>
  <Override PartName="/ppt/media/image5.png" ContentType="image/png"/>
  <Override PartName="/ppt/media/image35.png" ContentType="image/png"/>
  <Override PartName="/ppt/media/image107.png" ContentType="image/png"/>
  <Override PartName="/ppt/media/image10.png" ContentType="image/png"/>
  <Override PartName="/ppt/media/image118.png" ContentType="image/png"/>
  <Override PartName="/ppt/media/image1.jpeg" ContentType="image/jpeg"/>
  <Override PartName="/ppt/media/image21.png" ContentType="image/png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6.xml.rels" ContentType="application/vnd.openxmlformats-package.relationships+xml"/>
  <Override PartName="/ppt/slideLayouts/slideLayout2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presProps.xml" ContentType="application/vnd.openxmlformats-officedocument.presentationml.presPro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_rels/slide28.xml.rels" ContentType="application/vnd.openxmlformats-package.relationships+xml"/>
  <Override PartName="/ppt/slides/_rels/slide95.xml.rels" ContentType="application/vnd.openxmlformats-package.relationships+xml"/>
  <Override PartName="/ppt/slides/_rels/slide128.xml.rels" ContentType="application/vnd.openxmlformats-package.relationships+xml"/>
  <Override PartName="/ppt/slides/_rels/slide27.xml.rels" ContentType="application/vnd.openxmlformats-package.relationships+xml"/>
  <Override PartName="/ppt/slides/_rels/slide118.xml.rels" ContentType="application/vnd.openxmlformats-package.relationships+xml"/>
  <Override PartName="/ppt/slides/_rels/slide85.xml.rels" ContentType="application/vnd.openxmlformats-package.relationships+xml"/>
  <Override PartName="/ppt/slides/_rels/slide88.xml.rels" ContentType="application/vnd.openxmlformats-package.relationships+xml"/>
  <Override PartName="/ppt/slides/_rels/slide130.xml.rels" ContentType="application/vnd.openxmlformats-package.relationships+xml"/>
  <Override PartName="/ppt/slides/_rels/slide133.xml.rels" ContentType="application/vnd.openxmlformats-package.relationships+xml"/>
  <Override PartName="/ppt/slides/_rels/slide77.xml.rels" ContentType="application/vnd.openxmlformats-package.relationships+xml"/>
  <Override PartName="/ppt/slides/_rels/slide43.xml.rels" ContentType="application/vnd.openxmlformats-package.relationships+xml"/>
  <Override PartName="/ppt/slides/_rels/slide129.xml.rels" ContentType="application/vnd.openxmlformats-package.relationships+xml"/>
  <Override PartName="/ppt/slides/_rels/slide96.xml.rels" ContentType="application/vnd.openxmlformats-package.relationships+xml"/>
  <Override PartName="/ppt/slides/_rels/slide2.xml.rels" ContentType="application/vnd.openxmlformats-package.relationships+xml"/>
  <Override PartName="/ppt/slides/_rels/slide44.xml.rels" ContentType="application/vnd.openxmlformats-package.relationships+xml"/>
  <Override PartName="/ppt/slides/_rels/slide11.xml.rels" ContentType="application/vnd.openxmlformats-package.relationships+xml"/>
  <Override PartName="/ppt/slides/_rels/slide9.xml.rels" ContentType="application/vnd.openxmlformats-package.relationships+xml"/>
  <Override PartName="/ppt/slides/_rels/slide97.xml.rels" ContentType="application/vnd.openxmlformats-package.relationships+xml"/>
  <Override PartName="/ppt/slides/_rels/slide3.xml.rels" ContentType="application/vnd.openxmlformats-package.relationships+xml"/>
  <Override PartName="/ppt/slides/_rels/slide87.xml.rels" ContentType="application/vnd.openxmlformats-package.relationships+xml"/>
  <Override PartName="/ppt/slides/_rels/slide29.xml.rels" ContentType="application/vnd.openxmlformats-package.relationships+xml"/>
  <Override PartName="/ppt/slides/_rels/slide55.xml.rels" ContentType="application/vnd.openxmlformats-package.relationships+xml"/>
  <Override PartName="/ppt/slides/_rels/slide40.xml.rels" ContentType="application/vnd.openxmlformats-package.relationships+xml"/>
  <Override PartName="/ppt/slides/_rels/slide54.xml.rels" ContentType="application/vnd.openxmlformats-package.relationships+xml"/>
  <Override PartName="/ppt/slides/_rels/slide33.xml.rels" ContentType="application/vnd.openxmlformats-package.relationships+xml"/>
  <Override PartName="/ppt/slides/_rels/slide110.xml.rels" ContentType="application/vnd.openxmlformats-package.relationships+xml"/>
  <Override PartName="/ppt/slides/_rels/slide4.xml.rels" ContentType="application/vnd.openxmlformats-package.relationships+xml"/>
  <Override PartName="/ppt/slides/_rels/slide134.xml.rels" ContentType="application/vnd.openxmlformats-package.relationships+xml"/>
  <Override PartName="/ppt/slides/_rels/slide78.xml.rels" ContentType="application/vnd.openxmlformats-package.relationships+xml"/>
  <Override PartName="/ppt/slides/_rels/slide132.xml.rels" ContentType="application/vnd.openxmlformats-package.relationships+xml"/>
  <Override PartName="/ppt/slides/_rels/slide53.xml.rels" ContentType="application/vnd.openxmlformats-package.relationships+xml"/>
  <Override PartName="/ppt/slides/_rels/slide60.xml.rels" ContentType="application/vnd.openxmlformats-package.relationships+xml"/>
  <Override PartName="/ppt/slides/_rels/slide56.xml.rels" ContentType="application/vnd.openxmlformats-package.relationships+xml"/>
  <Override PartName="/ppt/slides/_rels/slide45.xml.rels" ContentType="application/vnd.openxmlformats-package.relationships+xml"/>
  <Override PartName="/ppt/slides/_rels/slide98.xml.rels" ContentType="application/vnd.openxmlformats-package.relationships+xml"/>
  <Override PartName="/ppt/slides/_rels/slide30.xml.rels" ContentType="application/vnd.openxmlformats-package.relationships+xml"/>
  <Override PartName="/ppt/slides/_rels/slide79.xml.rels" ContentType="application/vnd.openxmlformats-package.relationships+xml"/>
  <Override PartName="/ppt/slides/_rels/slide5.xml.rels" ContentType="application/vnd.openxmlformats-package.relationships+xml"/>
  <Override PartName="/ppt/slides/_rels/slide135.xml.rels" ContentType="application/vnd.openxmlformats-package.relationships+xml"/>
  <Override PartName="/ppt/slides/_rels/slide14.xml.rels" ContentType="application/vnd.openxmlformats-package.relationships+xml"/>
  <Override PartName="/ppt/slides/_rels/slide89.xml.rels" ContentType="application/vnd.openxmlformats-package.relationships+xml"/>
  <Override PartName="/ppt/slides/_rels/slide86.xml.rels" ContentType="application/vnd.openxmlformats-package.relationships+xml"/>
  <Override PartName="/ppt/slides/_rels/slide119.xml.rels" ContentType="application/vnd.openxmlformats-package.relationships+xml"/>
  <Override PartName="/ppt/slides/_rels/slide99.xml.rels" ContentType="application/vnd.openxmlformats-package.relationships+xml"/>
  <Override PartName="/ppt/slides/_rels/slide50.xml.rels" ContentType="application/vnd.openxmlformats-package.relationships+xml"/>
  <Override PartName="/ppt/slides/_rels/slide58.xml.rels" ContentType="application/vnd.openxmlformats-package.relationships+xml"/>
  <Override PartName="/ppt/slides/_rels/slide12.xml.rels" ContentType="application/vnd.openxmlformats-package.relationships+xml"/>
  <Override PartName="/ppt/slides/_rels/slide16.xml.rels" ContentType="application/vnd.openxmlformats-package.relationships+xml"/>
  <Override PartName="/ppt/slides/_rels/slide20.xml.rels" ContentType="application/vnd.openxmlformats-package.relationships+xml"/>
  <Override PartName="/ppt/slides/_rels/slide32.xml.rels" ContentType="application/vnd.openxmlformats-package.relationships+xml"/>
  <Override PartName="/ppt/slides/_rels/slide1.xml.rels" ContentType="application/vnd.openxmlformats-package.relationships+xml"/>
  <Override PartName="/ppt/slides/_rels/slide13.xml.rels" ContentType="application/vnd.openxmlformats-package.relationships+xml"/>
  <Override PartName="/ppt/slides/_rels/slide51.xml.rels" ContentType="application/vnd.openxmlformats-package.relationships+xml"/>
  <Override PartName="/ppt/slides/_rels/slide112.xml.rels" ContentType="application/vnd.openxmlformats-package.relationships+xml"/>
  <Override PartName="/ppt/slides/_rels/slide35.xml.rels" ContentType="application/vnd.openxmlformats-package.relationships+xml"/>
  <Override PartName="/ppt/slides/_rels/slide57.xml.rels" ContentType="application/vnd.openxmlformats-package.relationships+xml"/>
  <Override PartName="/ppt/slides/_rels/slide61.xml.rels" ContentType="application/vnd.openxmlformats-package.relationships+xml"/>
  <Override PartName="/ppt/slides/_rels/slide42.xml.rels" ContentType="application/vnd.openxmlformats-package.relationships+xml"/>
  <Override PartName="/ppt/slides/_rels/slide7.xml.rels" ContentType="application/vnd.openxmlformats-package.relationships+xml"/>
  <Override PartName="/ppt/slides/_rels/slide52.xml.rels" ContentType="application/vnd.openxmlformats-package.relationships+xml"/>
  <Override PartName="/ppt/slides/_rels/slide131.xml.rels" ContentType="application/vnd.openxmlformats-package.relationships+xml"/>
  <Override PartName="/ppt/slides/_rels/slide111.xml.rels" ContentType="application/vnd.openxmlformats-package.relationships+xml"/>
  <Override PartName="/ppt/slides/_rels/slide34.xml.rels" ContentType="application/vnd.openxmlformats-package.relationships+xml"/>
  <Override PartName="/ppt/slides/_rels/slide41.xml.rels" ContentType="application/vnd.openxmlformats-package.relationships+xml"/>
  <Override PartName="/ppt/slides/_rels/slide6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59.xml.rels" ContentType="application/vnd.openxmlformats-package.relationships+xml"/>
  <Override PartName="/ppt/slides/_rels/slide31.xml.rels" ContentType="application/vnd.openxmlformats-package.relationships+xml"/>
  <Override PartName="/ppt/slides/_rels/slide117.xml.rels" ContentType="application/vnd.openxmlformats-package.relationships+xml"/>
  <Override PartName="/ppt/slides/_rels/slide84.xml.rels" ContentType="application/vnd.openxmlformats-package.relationships+xml"/>
  <Override PartName="/ppt/slides/_rels/slide15.xml.rels" ContentType="application/vnd.openxmlformats-package.relationships+xml"/>
  <Override PartName="/ppt/slides/_rels/slide21.xml.rels" ContentType="application/vnd.openxmlformats-package.relationships+xml"/>
  <Override PartName="/ppt/slides/_rels/slide17.xml.rels" ContentType="application/vnd.openxmlformats-package.relationships+xml"/>
  <Override PartName="/ppt/slides/_rels/slide22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  <Override PartName="/ppt/slides/_rels/slide127.xml.rels" ContentType="application/vnd.openxmlformats-package.relationships+xml"/>
  <Override PartName="/ppt/slides/_rels/slide94.xml.rels" ContentType="application/vnd.openxmlformats-package.relationships+xml"/>
  <Override PartName="/ppt/slides/_rels/slide124.xml.rels" ContentType="application/vnd.openxmlformats-package.relationships+xml"/>
  <Override PartName="/ppt/slides/_rels/slide47.xml.rels" ContentType="application/vnd.openxmlformats-package.relationships+xml"/>
  <Override PartName="/ppt/slides/_rels/slide91.xml.rels" ContentType="application/vnd.openxmlformats-package.relationships+xml"/>
  <Override PartName="/ppt/slides/_rels/slide62.xml.rels" ContentType="application/vnd.openxmlformats-package.relationships+xml"/>
  <Override PartName="/ppt/slides/_rels/slide63.xml.rels" ContentType="application/vnd.openxmlformats-package.relationships+xml"/>
  <Override PartName="/ppt/slides/_rels/slide64.xml.rels" ContentType="application/vnd.openxmlformats-package.relationships+xml"/>
  <Override PartName="/ppt/slides/_rels/slide65.xml.rels" ContentType="application/vnd.openxmlformats-package.relationships+xml"/>
  <Override PartName="/ppt/slides/_rels/slide121.xml.rels" ContentType="application/vnd.openxmlformats-package.relationships+xml"/>
  <Override PartName="/ppt/slides/_rels/slide66.xml.rels" ContentType="application/vnd.openxmlformats-package.relationships+xml"/>
  <Override PartName="/ppt/slides/_rels/slide122.xml.rels" ContentType="application/vnd.openxmlformats-package.relationships+xml"/>
  <Override PartName="/ppt/slides/_rels/slide67.xml.rels" ContentType="application/vnd.openxmlformats-package.relationships+xml"/>
  <Override PartName="/ppt/slides/_rels/slide125.xml.rels" ContentType="application/vnd.openxmlformats-package.relationships+xml"/>
  <Override PartName="/ppt/slides/_rels/slide48.xml.rels" ContentType="application/vnd.openxmlformats-package.relationships+xml"/>
  <Override PartName="/ppt/slides/_rels/slide92.xml.rels" ContentType="application/vnd.openxmlformats-package.relationships+xml"/>
  <Override PartName="/ppt/slides/_rels/slide120.xml.rels" ContentType="application/vnd.openxmlformats-package.relationships+xml"/>
  <Override PartName="/ppt/slides/_rels/slide83.xml.rels" ContentType="application/vnd.openxmlformats-package.relationships+xml"/>
  <Override PartName="/ppt/slides/_rels/slide116.xml.rels" ContentType="application/vnd.openxmlformats-package.relationships+xml"/>
  <Override PartName="/ppt/slides/_rels/slide39.xml.rels" ContentType="application/vnd.openxmlformats-package.relationships+xml"/>
  <Override PartName="/ppt/slides/_rels/slide68.xml.rels" ContentType="application/vnd.openxmlformats-package.relationships+xml"/>
  <Override PartName="/ppt/slides/_rels/slide126.xml.rels" ContentType="application/vnd.openxmlformats-package.relationships+xml"/>
  <Override PartName="/ppt/slides/_rels/slide49.xml.rels" ContentType="application/vnd.openxmlformats-package.relationships+xml"/>
  <Override PartName="/ppt/slides/_rels/slide93.xml.rels" ContentType="application/vnd.openxmlformats-package.relationships+xml"/>
  <Override PartName="/ppt/slides/_rels/slide123.xml.rels" ContentType="application/vnd.openxmlformats-package.relationships+xml"/>
  <Override PartName="/ppt/slides/_rels/slide46.xml.rels" ContentType="application/vnd.openxmlformats-package.relationships+xml"/>
  <Override PartName="/ppt/slides/_rels/slide90.xml.rels" ContentType="application/vnd.openxmlformats-package.relationships+xml"/>
  <Override PartName="/ppt/slides/_rels/slide69.xml.rels" ContentType="application/vnd.openxmlformats-package.relationships+xml"/>
  <Override PartName="/ppt/slides/_rels/slide23.xml.rels" ContentType="application/vnd.openxmlformats-package.relationships+xml"/>
  <Override PartName="/ppt/slides/_rels/slide100.xml.rels" ContentType="application/vnd.openxmlformats-package.relationships+xml"/>
  <Override PartName="/ppt/slides/_rels/slide24.xml.rels" ContentType="application/vnd.openxmlformats-package.relationships+xml"/>
  <Override PartName="/ppt/slides/_rels/slide101.xml.rels" ContentType="application/vnd.openxmlformats-package.relationships+xml"/>
  <Override PartName="/ppt/slides/_rels/slide25.xml.rels" ContentType="application/vnd.openxmlformats-package.relationships+xml"/>
  <Override PartName="/ppt/slides/_rels/slide102.xml.rels" ContentType="application/vnd.openxmlformats-package.relationships+xml"/>
  <Override PartName="/ppt/slides/_rels/slide71.xml.rels" ContentType="application/vnd.openxmlformats-package.relationships+xml"/>
  <Override PartName="/ppt/slides/_rels/slide104.xml.rels" ContentType="application/vnd.openxmlformats-package.relationships+xml"/>
  <Override PartName="/ppt/slides/_rels/slide74.xml.rels" ContentType="application/vnd.openxmlformats-package.relationships+xml"/>
  <Override PartName="/ppt/slides/_rels/slide107.xml.rels" ContentType="application/vnd.openxmlformats-package.relationships+xml"/>
  <Override PartName="/ppt/slides/_rels/slide108.xml.rels" ContentType="application/vnd.openxmlformats-package.relationships+xml"/>
  <Override PartName="/ppt/slides/_rels/slide75.xml.rels" ContentType="application/vnd.openxmlformats-package.relationships+xml"/>
  <Override PartName="/ppt/slides/_rels/slide72.xml.rels" ContentType="application/vnd.openxmlformats-package.relationships+xml"/>
  <Override PartName="/ppt/slides/_rels/slide105.xml.rels" ContentType="application/vnd.openxmlformats-package.relationships+xml"/>
  <Override PartName="/ppt/slides/_rels/slide70.xml.rels" ContentType="application/vnd.openxmlformats-package.relationships+xml"/>
  <Override PartName="/ppt/slides/_rels/slide26.xml.rels" ContentType="application/vnd.openxmlformats-package.relationships+xml"/>
  <Override PartName="/ppt/slides/_rels/slide103.xml.rels" ContentType="application/vnd.openxmlformats-package.relationships+xml"/>
  <Override PartName="/ppt/slides/_rels/slide109.xml.rels" ContentType="application/vnd.openxmlformats-package.relationships+xml"/>
  <Override PartName="/ppt/slides/_rels/slide76.xml.rels" ContentType="application/vnd.openxmlformats-package.relationships+xml"/>
  <Override PartName="/ppt/slides/_rels/slide73.xml.rels" ContentType="application/vnd.openxmlformats-package.relationships+xml"/>
  <Override PartName="/ppt/slides/_rels/slide106.xml.rels" ContentType="application/vnd.openxmlformats-package.relationships+xml"/>
  <Override PartName="/ppt/slides/_rels/slide80.xml.rels" ContentType="application/vnd.openxmlformats-package.relationships+xml"/>
  <Override PartName="/ppt/slides/_rels/slide36.xml.rels" ContentType="application/vnd.openxmlformats-package.relationships+xml"/>
  <Override PartName="/ppt/slides/_rels/slide113.xml.rels" ContentType="application/vnd.openxmlformats-package.relationships+xml"/>
  <Override PartName="/ppt/slides/_rels/slide81.xml.rels" ContentType="application/vnd.openxmlformats-package.relationships+xml"/>
  <Override PartName="/ppt/slides/_rels/slide37.xml.rels" ContentType="application/vnd.openxmlformats-package.relationships+xml"/>
  <Override PartName="/ppt/slides/_rels/slide114.xml.rels" ContentType="application/vnd.openxmlformats-package.relationships+xml"/>
  <Override PartName="/ppt/slides/_rels/slide115.xml.rels" ContentType="application/vnd.openxmlformats-package.relationships+xml"/>
  <Override PartName="/ppt/slides/_rels/slide82.xml.rels" ContentType="application/vnd.openxmlformats-package.relationships+xml"/>
  <Override PartName="/ppt/slides/_rels/slide38.xml.rels" ContentType="application/vnd.openxmlformats-package.relationships+xml"/>
  <Override PartName="/ppt/slides/slide127.xml" ContentType="application/vnd.openxmlformats-officedocument.presentationml.slide+xml"/>
  <Override PartName="/ppt/slides/slide99.xml" ContentType="application/vnd.openxmlformats-officedocument.presentationml.slide+xml"/>
  <Override PartName="/ppt/slides/slide126.xml" ContentType="application/vnd.openxmlformats-officedocument.presentationml.slide+xml"/>
  <Override PartName="/ppt/slides/slide98.xml" ContentType="application/vnd.openxmlformats-officedocument.presentationml.slide+xml"/>
  <Override PartName="/ppt/slides/slide125.xml" ContentType="application/vnd.openxmlformats-officedocument.presentationml.slide+xml"/>
  <Override PartName="/ppt/slides/slide97.xml" ContentType="application/vnd.openxmlformats-officedocument.presentationml.slide+xml"/>
  <Override PartName="/ppt/slides/slide29.xml" ContentType="application/vnd.openxmlformats-officedocument.presentationml.slide+xml"/>
  <Override PartName="/ppt/slides/slide58.xml" ContentType="application/vnd.openxmlformats-officedocument.presentationml.slide+xml"/>
  <Override PartName="/ppt/slides/slide57.xml" ContentType="application/vnd.openxmlformats-officedocument.presentationml.slide+xml"/>
  <Override PartName="/ppt/slides/slide110.xml" ContentType="application/vnd.openxmlformats-officedocument.presentationml.slide+xml"/>
  <Override PartName="/ppt/slides/slide82.xml" ContentType="application/vnd.openxmlformats-officedocument.presentationml.slide+xml"/>
  <Override PartName="/ppt/slides/slide14.xml" ContentType="application/vnd.openxmlformats-officedocument.presentationml.slide+xml"/>
  <Override PartName="/ppt/slides/slide7.xml" ContentType="application/vnd.openxmlformats-officedocument.presentationml.slide+xml"/>
  <Override PartName="/ppt/slides/slide20.xml" ContentType="application/vnd.openxmlformats-officedocument.presentationml.slide+xml"/>
  <Override PartName="/ppt/slides/slide119.xml" ContentType="application/vnd.openxmlformats-officedocument.presentationml.slide+xml"/>
  <Override PartName="/ppt/slides/slide1.xml" ContentType="application/vnd.openxmlformats-officedocument.presentationml.slide+xml"/>
  <Override PartName="/ppt/slides/slide108.xml" ContentType="application/vnd.openxmlformats-officedocument.presentationml.slide+xml"/>
  <Override PartName="/ppt/slides/slide2.xml" ContentType="application/vnd.openxmlformats-officedocument.presentationml.slide+xml"/>
  <Override PartName="/ppt/slides/slide42.xml" ContentType="application/vnd.openxmlformats-officedocument.presentationml.slide+xml"/>
  <Override PartName="/ppt/slides/slide109.xml" ContentType="application/vnd.openxmlformats-officedocument.presentationml.slide+xml"/>
  <Override PartName="/ppt/slides/slide3.xml" ContentType="application/vnd.openxmlformats-officedocument.presentationml.slide+xml"/>
  <Override PartName="/ppt/slides/slide10.xml" ContentType="application/vnd.openxmlformats-officedocument.presentationml.slide+xml"/>
  <Override PartName="/ppt/slides/slide4.xml" ContentType="application/vnd.openxmlformats-officedocument.presentationml.slide+xml"/>
  <Override PartName="/ppt/slides/slide11.xml" ContentType="application/vnd.openxmlformats-officedocument.presentationml.slide+xml"/>
  <Override PartName="/ppt/slides/slide6.xml" ContentType="application/vnd.openxmlformats-officedocument.presentationml.slide+xml"/>
  <Override PartName="/ppt/slides/slide40.xml" ContentType="application/vnd.openxmlformats-officedocument.presentationml.slide+xml"/>
  <Override PartName="/ppt/slides/slide5.xml" ContentType="application/vnd.openxmlformats-officedocument.presentationml.slide+xml"/>
  <Override PartName="/ppt/slides/slide48.xml" ContentType="application/vnd.openxmlformats-officedocument.presentationml.slide+xml"/>
  <Override PartName="/ppt/slides/slide12.xml" ContentType="application/vnd.openxmlformats-officedocument.presentationml.slide+xml"/>
  <Override PartName="/ppt/slides/slide80.xml" ContentType="application/vnd.openxmlformats-officedocument.presentationml.slide+xml"/>
  <Override PartName="/ppt/slides/slide8.xml" ContentType="application/vnd.openxmlformats-officedocument.presentationml.slide+xml"/>
  <Override PartName="/ppt/slides/slide13.xml" ContentType="application/vnd.openxmlformats-officedocument.presentationml.slide+xml"/>
  <Override PartName="/ppt/slides/slide81.xml" ContentType="application/vnd.openxmlformats-officedocument.presentationml.slide+xml"/>
  <Override PartName="/ppt/slides/slide9.xml" ContentType="application/vnd.openxmlformats-officedocument.presentationml.slide+xml"/>
  <Override PartName="/ppt/slides/slide135.xml" ContentType="application/vnd.openxmlformats-officedocument.presentationml.slide+xml"/>
  <Override PartName="/ppt/slides/slide39.xml" ContentType="application/vnd.openxmlformats-officedocument.presentationml.slide+xml"/>
  <Override PartName="/ppt/slides/slide50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1.xml" ContentType="application/vnd.openxmlformats-officedocument.presentationml.slide+xml"/>
  <Override PartName="/ppt/slides/slide49.xml" ContentType="application/vnd.openxmlformats-officedocument.presentationml.slide+xml"/>
  <Override PartName="/ppt/slides/slide128.xml" ContentType="application/vnd.openxmlformats-officedocument.presentationml.slide+xml"/>
  <Override PartName="/ppt/slides/slide43.xml" ContentType="application/vnd.openxmlformats-officedocument.presentationml.slide+xml"/>
  <Override PartName="/ppt/slides/slide33.xml" ContentType="application/vnd.openxmlformats-officedocument.presentationml.slide+xml"/>
  <Override PartName="/ppt/slides/slide52.xml" ContentType="application/vnd.openxmlformats-officedocument.presentationml.slide+xml"/>
  <Override PartName="/ppt/slides/slide129.xml" ContentType="application/vnd.openxmlformats-officedocument.presentationml.slide+xml"/>
  <Override PartName="/ppt/slides/slide30.xml" ContentType="application/vnd.openxmlformats-officedocument.presentationml.slide+xml"/>
  <Override PartName="/ppt/slides/slide44.xml" ContentType="application/vnd.openxmlformats-officedocument.presentationml.slide+xml"/>
  <Override PartName="/ppt/slides/slide130.xml" ContentType="application/vnd.openxmlformats-officedocument.presentationml.slide+xml"/>
  <Override PartName="/ppt/slides/slide34.xml" ContentType="application/vnd.openxmlformats-officedocument.presentationml.slide+xml"/>
  <Override PartName="/ppt/slides/slide47.xml" ContentType="application/vnd.openxmlformats-officedocument.presentationml.slide+xml"/>
  <Override PartName="/ppt/slides/slide38.xml" ContentType="application/vnd.openxmlformats-officedocument.presentationml.slide+xml"/>
  <Override PartName="/ppt/slides/slide134.xml" ContentType="application/vnd.openxmlformats-officedocument.presentationml.slide+xml"/>
  <Override PartName="/ppt/slides/slide46.xml" ContentType="application/vnd.openxmlformats-officedocument.presentationml.slide+xml"/>
  <Override PartName="/ppt/slides/slide37.xml" ContentType="application/vnd.openxmlformats-officedocument.presentationml.slide+xml"/>
  <Override PartName="/ppt/slides/slide133.xml" ContentType="application/vnd.openxmlformats-officedocument.presentationml.slide+xml"/>
  <Override PartName="/ppt/slides/slide45.xml" ContentType="application/vnd.openxmlformats-officedocument.presentationml.slide+xml"/>
  <Override PartName="/ppt/slides/slide36.xml" ContentType="application/vnd.openxmlformats-officedocument.presentationml.slide+xml"/>
  <Override PartName="/ppt/slides/slide132.xml" ContentType="application/vnd.openxmlformats-officedocument.presentationml.slide+xml"/>
  <Override PartName="/ppt/slides/slide107.xml" ContentType="application/vnd.openxmlformats-officedocument.presentationml.slide+xml"/>
  <Override PartName="/ppt/slides/slide79.xml" ContentType="application/vnd.openxmlformats-officedocument.presentationml.slide+xml"/>
  <Override PartName="/ppt/slides/slide131.xml" ContentType="application/vnd.openxmlformats-officedocument.presentationml.slide+xml"/>
  <Override PartName="/ppt/slides/slide35.xml" ContentType="application/vnd.openxmlformats-officedocument.presentationml.slide+xml"/>
  <Override PartName="/ppt/slides/slide32.xml" ContentType="application/vnd.openxmlformats-officedocument.presentationml.slide+xml"/>
  <Override PartName="/ppt/slides/slide31.xml" ContentType="application/vnd.openxmlformats-officedocument.presentationml.slide+xml"/>
  <Override PartName="/ppt/slides/slide41.xml" ContentType="application/vnd.openxmlformats-officedocument.presentationml.slide+xml"/>
  <Override PartName="/ppt/slides/slide111.xml" ContentType="application/vnd.openxmlformats-officedocument.presentationml.slide+xml"/>
  <Override PartName="/ppt/slides/slide15.xml" ContentType="application/vnd.openxmlformats-officedocument.presentationml.slide+xml"/>
  <Override PartName="/ppt/slides/slide83.xml" ContentType="application/vnd.openxmlformats-officedocument.presentationml.slide+xml"/>
  <Override PartName="/ppt/slides/slide21.xml" ContentType="application/vnd.openxmlformats-officedocument.presentationml.slide+xml"/>
  <Override PartName="/ppt/slides/slide59.xml" ContentType="application/vnd.openxmlformats-officedocument.presentationml.slide+xml"/>
  <Override PartName="/ppt/slides/slide16.xml" ContentType="application/vnd.openxmlformats-officedocument.presentationml.slide+xml"/>
  <Override PartName="/ppt/slides/slide112.xml" ContentType="application/vnd.openxmlformats-officedocument.presentationml.slide+xml"/>
  <Override PartName="/ppt/slides/slide84.xml" ContentType="application/vnd.openxmlformats-officedocument.presentationml.slide+xml"/>
  <Override PartName="/ppt/slides/slide22.xml" ContentType="application/vnd.openxmlformats-officedocument.presentationml.slide+xml"/>
  <Override PartName="/ppt/slides/slide90.xml" ContentType="application/vnd.openxmlformats-officedocument.presentationml.slide+xml"/>
  <Override PartName="/ppt/slides/slide23.xml" ContentType="application/vnd.openxmlformats-officedocument.presentationml.slide+xml"/>
  <Override PartName="/ppt/slides/slide91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120.xml" ContentType="application/vnd.openxmlformats-officedocument.presentationml.slide+xml"/>
  <Override PartName="/ppt/slides/slide24.xml" ContentType="application/vnd.openxmlformats-officedocument.presentationml.slide+xml"/>
  <Override PartName="/ppt/slides/slide92.xml" ContentType="application/vnd.openxmlformats-officedocument.presentationml.slide+xml"/>
  <Override PartName="/ppt/slides/slide68.xml" ContentType="application/vnd.openxmlformats-officedocument.presentationml.slide+xml"/>
  <Override PartName="/ppt/slides/slide25.xml" ContentType="application/vnd.openxmlformats-officedocument.presentationml.slide+xml"/>
  <Override PartName="/ppt/slides/slide121.xml" ContentType="application/vnd.openxmlformats-officedocument.presentationml.slide+xml"/>
  <Override PartName="/ppt/slides/slide93.xml" ContentType="application/vnd.openxmlformats-officedocument.presentationml.slide+xml"/>
  <Override PartName="/ppt/slides/slide69.xml" ContentType="application/vnd.openxmlformats-officedocument.presentationml.slide+xml"/>
  <Override PartName="/ppt/slides/slide26.xml" ContentType="application/vnd.openxmlformats-officedocument.presentationml.slide+xml"/>
  <Override PartName="/ppt/slides/slide122.xml" ContentType="application/vnd.openxmlformats-officedocument.presentationml.slide+xml"/>
  <Override PartName="/ppt/slides/slide94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100.xml" ContentType="application/vnd.openxmlformats-officedocument.presentationml.slide+xml"/>
  <Override PartName="/ppt/slides/slide72.xml" ContentType="application/vnd.openxmlformats-officedocument.presentationml.slide+xml"/>
  <Override PartName="/ppt/slides/slide101.xml" ContentType="application/vnd.openxmlformats-officedocument.presentationml.slide+xml"/>
  <Override PartName="/ppt/slides/slide73.xml" ContentType="application/vnd.openxmlformats-officedocument.presentationml.slide+xml"/>
  <Override PartName="/ppt/slides/slide102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103.xml" ContentType="application/vnd.openxmlformats-officedocument.presentationml.slide+xml"/>
  <Override PartName="/ppt/slides/slide76.xml" ContentType="application/vnd.openxmlformats-officedocument.presentationml.slide+xml"/>
  <Override PartName="/ppt/slides/slide104.xml" ContentType="application/vnd.openxmlformats-officedocument.presentationml.slide+xml"/>
  <Override PartName="/ppt/slides/slide77.xml" ContentType="application/vnd.openxmlformats-officedocument.presentationml.slide+xml"/>
  <Override PartName="/ppt/slides/slide105.xml" ContentType="application/vnd.openxmlformats-officedocument.presentationml.slide+xml"/>
  <Override PartName="/ppt/slides/slide78.xml" ContentType="application/vnd.openxmlformats-officedocument.presentationml.slide+xml"/>
  <Override PartName="/ppt/slides/slide106.xml" ContentType="application/vnd.openxmlformats-officedocument.presentationml.slide+xml"/>
  <Override PartName="/ppt/slides/slide17.xml" ContentType="application/vnd.openxmlformats-officedocument.presentationml.slide+xml"/>
  <Override PartName="/ppt/slides/slide85.xml" ContentType="application/vnd.openxmlformats-officedocument.presentationml.slide+xml"/>
  <Override PartName="/ppt/slides/slide113.xml" ContentType="application/vnd.openxmlformats-officedocument.presentationml.slide+xml"/>
  <Override PartName="/ppt/slides/slide18.xml" ContentType="application/vnd.openxmlformats-officedocument.presentationml.slide+xml"/>
  <Override PartName="/ppt/slides/slide86.xml" ContentType="application/vnd.openxmlformats-officedocument.presentationml.slide+xml"/>
  <Override PartName="/ppt/slides/slide114.xml" ContentType="application/vnd.openxmlformats-officedocument.presentationml.slide+xml"/>
  <Override PartName="/ppt/slides/slide19.xml" ContentType="application/vnd.openxmlformats-officedocument.presentationml.slide+xml"/>
  <Override PartName="/ppt/slides/slide87.xml" ContentType="application/vnd.openxmlformats-officedocument.presentationml.slide+xml"/>
  <Override PartName="/ppt/slides/slide115.xml" ContentType="application/vnd.openxmlformats-officedocument.presentationml.slide+xml"/>
  <Override PartName="/ppt/slides/slide88.xml" ContentType="application/vnd.openxmlformats-officedocument.presentationml.slide+xml"/>
  <Override PartName="/ppt/slides/slide116.xml" ContentType="application/vnd.openxmlformats-officedocument.presentationml.slide+xml"/>
  <Override PartName="/ppt/slides/slide89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27.xml" ContentType="application/vnd.openxmlformats-officedocument.presentationml.slide+xml"/>
  <Override PartName="/ppt/slides/slide95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28.xml" ContentType="application/vnd.openxmlformats-officedocument.presentationml.slide+xml"/>
  <Override PartName="/ppt/slides/slide9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  <p:sldId id="354" r:id="rId104"/>
    <p:sldId id="355" r:id="rId105"/>
    <p:sldId id="356" r:id="rId106"/>
    <p:sldId id="357" r:id="rId107"/>
    <p:sldId id="358" r:id="rId108"/>
    <p:sldId id="359" r:id="rId109"/>
    <p:sldId id="360" r:id="rId110"/>
    <p:sldId id="361" r:id="rId111"/>
    <p:sldId id="362" r:id="rId112"/>
    <p:sldId id="363" r:id="rId113"/>
    <p:sldId id="364" r:id="rId114"/>
    <p:sldId id="365" r:id="rId115"/>
    <p:sldId id="366" r:id="rId116"/>
    <p:sldId id="367" r:id="rId117"/>
    <p:sldId id="368" r:id="rId118"/>
    <p:sldId id="369" r:id="rId119"/>
    <p:sldId id="370" r:id="rId120"/>
    <p:sldId id="371" r:id="rId121"/>
    <p:sldId id="372" r:id="rId122"/>
    <p:sldId id="373" r:id="rId123"/>
    <p:sldId id="374" r:id="rId124"/>
    <p:sldId id="375" r:id="rId125"/>
    <p:sldId id="376" r:id="rId126"/>
    <p:sldId id="377" r:id="rId127"/>
    <p:sldId id="378" r:id="rId128"/>
    <p:sldId id="379" r:id="rId129"/>
    <p:sldId id="380" r:id="rId130"/>
    <p:sldId id="381" r:id="rId131"/>
    <p:sldId id="382" r:id="rId132"/>
    <p:sldId id="383" r:id="rId133"/>
    <p:sldId id="384" r:id="rId134"/>
    <p:sldId id="385" r:id="rId135"/>
    <p:sldId id="386" r:id="rId136"/>
    <p:sldId id="387" r:id="rId137"/>
    <p:sldId id="388" r:id="rId138"/>
    <p:sldId id="389" r:id="rId139"/>
    <p:sldId id="390" r:id="rId140"/>
  </p:sldIdLst>
  <p:sldSz cx="9144000" cy="68580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Relationship Id="rId57" Type="http://schemas.openxmlformats.org/officeDocument/2006/relationships/slide" Target="slides/slide52.xml"/><Relationship Id="rId58" Type="http://schemas.openxmlformats.org/officeDocument/2006/relationships/slide" Target="slides/slide53.xml"/><Relationship Id="rId59" Type="http://schemas.openxmlformats.org/officeDocument/2006/relationships/slide" Target="slides/slide54.xml"/><Relationship Id="rId60" Type="http://schemas.openxmlformats.org/officeDocument/2006/relationships/slide" Target="slides/slide55.xml"/><Relationship Id="rId61" Type="http://schemas.openxmlformats.org/officeDocument/2006/relationships/slide" Target="slides/slide56.xml"/><Relationship Id="rId62" Type="http://schemas.openxmlformats.org/officeDocument/2006/relationships/slide" Target="slides/slide57.xml"/><Relationship Id="rId63" Type="http://schemas.openxmlformats.org/officeDocument/2006/relationships/slide" Target="slides/slide58.xml"/><Relationship Id="rId64" Type="http://schemas.openxmlformats.org/officeDocument/2006/relationships/slide" Target="slides/slide59.xml"/><Relationship Id="rId65" Type="http://schemas.openxmlformats.org/officeDocument/2006/relationships/slide" Target="slides/slide60.xml"/><Relationship Id="rId66" Type="http://schemas.openxmlformats.org/officeDocument/2006/relationships/slide" Target="slides/slide61.xml"/><Relationship Id="rId67" Type="http://schemas.openxmlformats.org/officeDocument/2006/relationships/slide" Target="slides/slide62.xml"/><Relationship Id="rId68" Type="http://schemas.openxmlformats.org/officeDocument/2006/relationships/slide" Target="slides/slide63.xml"/><Relationship Id="rId69" Type="http://schemas.openxmlformats.org/officeDocument/2006/relationships/slide" Target="slides/slide64.xml"/><Relationship Id="rId70" Type="http://schemas.openxmlformats.org/officeDocument/2006/relationships/slide" Target="slides/slide65.xml"/><Relationship Id="rId71" Type="http://schemas.openxmlformats.org/officeDocument/2006/relationships/slide" Target="slides/slide66.xml"/><Relationship Id="rId72" Type="http://schemas.openxmlformats.org/officeDocument/2006/relationships/slide" Target="slides/slide67.xml"/><Relationship Id="rId73" Type="http://schemas.openxmlformats.org/officeDocument/2006/relationships/slide" Target="slides/slide68.xml"/><Relationship Id="rId74" Type="http://schemas.openxmlformats.org/officeDocument/2006/relationships/slide" Target="slides/slide69.xml"/><Relationship Id="rId75" Type="http://schemas.openxmlformats.org/officeDocument/2006/relationships/slide" Target="slides/slide70.xml"/><Relationship Id="rId76" Type="http://schemas.openxmlformats.org/officeDocument/2006/relationships/slide" Target="slides/slide71.xml"/><Relationship Id="rId77" Type="http://schemas.openxmlformats.org/officeDocument/2006/relationships/slide" Target="slides/slide72.xml"/><Relationship Id="rId78" Type="http://schemas.openxmlformats.org/officeDocument/2006/relationships/slide" Target="slides/slide73.xml"/><Relationship Id="rId79" Type="http://schemas.openxmlformats.org/officeDocument/2006/relationships/slide" Target="slides/slide74.xml"/><Relationship Id="rId80" Type="http://schemas.openxmlformats.org/officeDocument/2006/relationships/slide" Target="slides/slide75.xml"/><Relationship Id="rId81" Type="http://schemas.openxmlformats.org/officeDocument/2006/relationships/slide" Target="slides/slide76.xml"/><Relationship Id="rId82" Type="http://schemas.openxmlformats.org/officeDocument/2006/relationships/slide" Target="slides/slide77.xml"/><Relationship Id="rId83" Type="http://schemas.openxmlformats.org/officeDocument/2006/relationships/slide" Target="slides/slide78.xml"/><Relationship Id="rId84" Type="http://schemas.openxmlformats.org/officeDocument/2006/relationships/slide" Target="slides/slide79.xml"/><Relationship Id="rId85" Type="http://schemas.openxmlformats.org/officeDocument/2006/relationships/slide" Target="slides/slide80.xml"/><Relationship Id="rId86" Type="http://schemas.openxmlformats.org/officeDocument/2006/relationships/slide" Target="slides/slide81.xml"/><Relationship Id="rId87" Type="http://schemas.openxmlformats.org/officeDocument/2006/relationships/slide" Target="slides/slide82.xml"/><Relationship Id="rId88" Type="http://schemas.openxmlformats.org/officeDocument/2006/relationships/slide" Target="slides/slide83.xml"/><Relationship Id="rId89" Type="http://schemas.openxmlformats.org/officeDocument/2006/relationships/slide" Target="slides/slide84.xml"/><Relationship Id="rId90" Type="http://schemas.openxmlformats.org/officeDocument/2006/relationships/slide" Target="slides/slide85.xml"/><Relationship Id="rId91" Type="http://schemas.openxmlformats.org/officeDocument/2006/relationships/slide" Target="slides/slide86.xml"/><Relationship Id="rId92" Type="http://schemas.openxmlformats.org/officeDocument/2006/relationships/slide" Target="slides/slide87.xml"/><Relationship Id="rId93" Type="http://schemas.openxmlformats.org/officeDocument/2006/relationships/slide" Target="slides/slide88.xml"/><Relationship Id="rId94" Type="http://schemas.openxmlformats.org/officeDocument/2006/relationships/slide" Target="slides/slide89.xml"/><Relationship Id="rId95" Type="http://schemas.openxmlformats.org/officeDocument/2006/relationships/slide" Target="slides/slide90.xml"/><Relationship Id="rId96" Type="http://schemas.openxmlformats.org/officeDocument/2006/relationships/slide" Target="slides/slide91.xml"/><Relationship Id="rId97" Type="http://schemas.openxmlformats.org/officeDocument/2006/relationships/slide" Target="slides/slide92.xml"/><Relationship Id="rId98" Type="http://schemas.openxmlformats.org/officeDocument/2006/relationships/slide" Target="slides/slide93.xml"/><Relationship Id="rId99" Type="http://schemas.openxmlformats.org/officeDocument/2006/relationships/slide" Target="slides/slide94.xml"/><Relationship Id="rId100" Type="http://schemas.openxmlformats.org/officeDocument/2006/relationships/slide" Target="slides/slide95.xml"/><Relationship Id="rId101" Type="http://schemas.openxmlformats.org/officeDocument/2006/relationships/slide" Target="slides/slide96.xml"/><Relationship Id="rId102" Type="http://schemas.openxmlformats.org/officeDocument/2006/relationships/slide" Target="slides/slide97.xml"/><Relationship Id="rId103" Type="http://schemas.openxmlformats.org/officeDocument/2006/relationships/slide" Target="slides/slide98.xml"/><Relationship Id="rId104" Type="http://schemas.openxmlformats.org/officeDocument/2006/relationships/slide" Target="slides/slide99.xml"/><Relationship Id="rId105" Type="http://schemas.openxmlformats.org/officeDocument/2006/relationships/slide" Target="slides/slide100.xml"/><Relationship Id="rId106" Type="http://schemas.openxmlformats.org/officeDocument/2006/relationships/slide" Target="slides/slide101.xml"/><Relationship Id="rId107" Type="http://schemas.openxmlformats.org/officeDocument/2006/relationships/slide" Target="slides/slide102.xml"/><Relationship Id="rId108" Type="http://schemas.openxmlformats.org/officeDocument/2006/relationships/slide" Target="slides/slide103.xml"/><Relationship Id="rId109" Type="http://schemas.openxmlformats.org/officeDocument/2006/relationships/slide" Target="slides/slide104.xml"/><Relationship Id="rId110" Type="http://schemas.openxmlformats.org/officeDocument/2006/relationships/slide" Target="slides/slide105.xml"/><Relationship Id="rId111" Type="http://schemas.openxmlformats.org/officeDocument/2006/relationships/slide" Target="slides/slide106.xml"/><Relationship Id="rId112" Type="http://schemas.openxmlformats.org/officeDocument/2006/relationships/slide" Target="slides/slide107.xml"/><Relationship Id="rId113" Type="http://schemas.openxmlformats.org/officeDocument/2006/relationships/slide" Target="slides/slide108.xml"/><Relationship Id="rId114" Type="http://schemas.openxmlformats.org/officeDocument/2006/relationships/slide" Target="slides/slide109.xml"/><Relationship Id="rId115" Type="http://schemas.openxmlformats.org/officeDocument/2006/relationships/slide" Target="slides/slide110.xml"/><Relationship Id="rId116" Type="http://schemas.openxmlformats.org/officeDocument/2006/relationships/slide" Target="slides/slide111.xml"/><Relationship Id="rId117" Type="http://schemas.openxmlformats.org/officeDocument/2006/relationships/slide" Target="slides/slide112.xml"/><Relationship Id="rId118" Type="http://schemas.openxmlformats.org/officeDocument/2006/relationships/slide" Target="slides/slide113.xml"/><Relationship Id="rId119" Type="http://schemas.openxmlformats.org/officeDocument/2006/relationships/slide" Target="slides/slide114.xml"/><Relationship Id="rId120" Type="http://schemas.openxmlformats.org/officeDocument/2006/relationships/slide" Target="slides/slide115.xml"/><Relationship Id="rId121" Type="http://schemas.openxmlformats.org/officeDocument/2006/relationships/slide" Target="slides/slide116.xml"/><Relationship Id="rId122" Type="http://schemas.openxmlformats.org/officeDocument/2006/relationships/slide" Target="slides/slide117.xml"/><Relationship Id="rId123" Type="http://schemas.openxmlformats.org/officeDocument/2006/relationships/slide" Target="slides/slide118.xml"/><Relationship Id="rId124" Type="http://schemas.openxmlformats.org/officeDocument/2006/relationships/slide" Target="slides/slide119.xml"/><Relationship Id="rId125" Type="http://schemas.openxmlformats.org/officeDocument/2006/relationships/slide" Target="slides/slide120.xml"/><Relationship Id="rId126" Type="http://schemas.openxmlformats.org/officeDocument/2006/relationships/slide" Target="slides/slide121.xml"/><Relationship Id="rId127" Type="http://schemas.openxmlformats.org/officeDocument/2006/relationships/slide" Target="slides/slide122.xml"/><Relationship Id="rId128" Type="http://schemas.openxmlformats.org/officeDocument/2006/relationships/slide" Target="slides/slide123.xml"/><Relationship Id="rId129" Type="http://schemas.openxmlformats.org/officeDocument/2006/relationships/slide" Target="slides/slide124.xml"/><Relationship Id="rId130" Type="http://schemas.openxmlformats.org/officeDocument/2006/relationships/slide" Target="slides/slide125.xml"/><Relationship Id="rId131" Type="http://schemas.openxmlformats.org/officeDocument/2006/relationships/slide" Target="slides/slide126.xml"/><Relationship Id="rId132" Type="http://schemas.openxmlformats.org/officeDocument/2006/relationships/slide" Target="slides/slide127.xml"/><Relationship Id="rId133" Type="http://schemas.openxmlformats.org/officeDocument/2006/relationships/slide" Target="slides/slide128.xml"/><Relationship Id="rId134" Type="http://schemas.openxmlformats.org/officeDocument/2006/relationships/slide" Target="slides/slide129.xml"/><Relationship Id="rId135" Type="http://schemas.openxmlformats.org/officeDocument/2006/relationships/slide" Target="slides/slide130.xml"/><Relationship Id="rId136" Type="http://schemas.openxmlformats.org/officeDocument/2006/relationships/slide" Target="slides/slide131.xml"/><Relationship Id="rId137" Type="http://schemas.openxmlformats.org/officeDocument/2006/relationships/slide" Target="slides/slide132.xml"/><Relationship Id="rId138" Type="http://schemas.openxmlformats.org/officeDocument/2006/relationships/slide" Target="slides/slide133.xml"/><Relationship Id="rId139" Type="http://schemas.openxmlformats.org/officeDocument/2006/relationships/slide" Target="slides/slide134.xml"/><Relationship Id="rId140" Type="http://schemas.openxmlformats.org/officeDocument/2006/relationships/slide" Target="slides/slide135.xml"/><Relationship Id="rId141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4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sldImg"/>
          </p:nvPr>
        </p:nvSpPr>
        <p:spPr>
          <a:xfrm>
            <a:off x="1143000" y="694800"/>
            <a:ext cx="4571640" cy="34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GB" sz="3190" spc="-1" strike="noStrike">
                <a:solidFill>
                  <a:srgbClr val="ffffff"/>
                </a:solidFill>
                <a:latin typeface="dark forest"/>
              </a:rPr>
              <a:t>Click to move the slide</a:t>
            </a:r>
            <a:endParaRPr b="0" lang="en-GB" sz="3190" spc="-1" strike="noStrike">
              <a:solidFill>
                <a:srgbClr val="ffffff"/>
              </a:solidFill>
              <a:latin typeface="dark forest"/>
            </a:endParaRPr>
          </a:p>
        </p:txBody>
      </p:sp>
      <p:sp>
        <p:nvSpPr>
          <p:cNvPr id="132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Click to edit the notes format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3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2975760" cy="45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&lt;header&gt;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34" name="PlaceHolder 4"/>
          <p:cNvSpPr>
            <a:spLocks noGrp="1"/>
          </p:cNvSpPr>
          <p:nvPr>
            <p:ph type="dt" idx="1"/>
          </p:nvPr>
        </p:nvSpPr>
        <p:spPr>
          <a:xfrm>
            <a:off x="3881880" y="0"/>
            <a:ext cx="2975760" cy="45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35" name="PlaceHolder 5"/>
          <p:cNvSpPr>
            <a:spLocks noGrp="1"/>
          </p:cNvSpPr>
          <p:nvPr>
            <p:ph type="ftr" idx="2"/>
          </p:nvPr>
        </p:nvSpPr>
        <p:spPr>
          <a:xfrm>
            <a:off x="0" y="8686800"/>
            <a:ext cx="2975760" cy="45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36" name="PlaceHolder 6"/>
          <p:cNvSpPr>
            <a:spLocks noGrp="1"/>
          </p:cNvSpPr>
          <p:nvPr>
            <p:ph type="sldNum" idx="3"/>
          </p:nvPr>
        </p:nvSpPr>
        <p:spPr>
          <a:xfrm>
            <a:off x="3881880" y="8686800"/>
            <a:ext cx="2975760" cy="45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fld id="{326398FC-C567-4399-84E6-8FF7F5A81A51}" type="slidenum"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05.xml.rels><?xml version="1.0" encoding="UTF-8"?>
<Relationships xmlns="http://schemas.openxmlformats.org/package/2006/relationships"><Relationship Id="rId1" Type="http://schemas.openxmlformats.org/officeDocument/2006/relationships/slide" Target="../slides/slide105.xml"/><Relationship Id="rId2" Type="http://schemas.openxmlformats.org/officeDocument/2006/relationships/notesMaster" Target="../notesMasters/notesMaster1.xml"/>
</Relationships>
</file>

<file path=ppt/notesSlides/_rels/notesSlide106.xml.rels><?xml version="1.0" encoding="UTF-8"?>
<Relationships xmlns="http://schemas.openxmlformats.org/package/2006/relationships"><Relationship Id="rId1" Type="http://schemas.openxmlformats.org/officeDocument/2006/relationships/slide" Target="../slides/slide106.xml"/><Relationship Id="rId2" Type="http://schemas.openxmlformats.org/officeDocument/2006/relationships/notesMaster" Target="../notesMasters/notesMaster1.xml"/>
</Relationships>
</file>

<file path=ppt/notesSlides/_rels/notesSlide110.xml.rels><?xml version="1.0" encoding="UTF-8"?>
<Relationships xmlns="http://schemas.openxmlformats.org/package/2006/relationships"><Relationship Id="rId1" Type="http://schemas.openxmlformats.org/officeDocument/2006/relationships/slide" Target="../slides/slide110.xml"/><Relationship Id="rId2" Type="http://schemas.openxmlformats.org/officeDocument/2006/relationships/notesMaster" Target="../notesMasters/notesMaster1.xml"/>
</Relationships>
</file>

<file path=ppt/notesSlides/_rels/notesSlide111.xml.rels><?xml version="1.0" encoding="UTF-8"?>
<Relationships xmlns="http://schemas.openxmlformats.org/package/2006/relationships"><Relationship Id="rId1" Type="http://schemas.openxmlformats.org/officeDocument/2006/relationships/slide" Target="../slides/slide111.xml"/><Relationship Id="rId2" Type="http://schemas.openxmlformats.org/officeDocument/2006/relationships/notesMaster" Target="../notesMasters/notesMaster1.xml"/>
</Relationships>
</file>

<file path=ppt/notesSlides/_rels/notesSlide112.xml.rels><?xml version="1.0" encoding="UTF-8"?>
<Relationships xmlns="http://schemas.openxmlformats.org/package/2006/relationships"><Relationship Id="rId1" Type="http://schemas.openxmlformats.org/officeDocument/2006/relationships/slide" Target="../slides/slide112.xml"/><Relationship Id="rId2" Type="http://schemas.openxmlformats.org/officeDocument/2006/relationships/notesMaster" Target="../notesMasters/notesMaster1.xml"/>
</Relationships>
</file>

<file path=ppt/notesSlides/_rels/notesSlide113.xml.rels><?xml version="1.0" encoding="UTF-8"?>
<Relationships xmlns="http://schemas.openxmlformats.org/package/2006/relationships"><Relationship Id="rId1" Type="http://schemas.openxmlformats.org/officeDocument/2006/relationships/slide" Target="../slides/slide113.xml"/><Relationship Id="rId2" Type="http://schemas.openxmlformats.org/officeDocument/2006/relationships/notesMaster" Target="../notesMasters/notesMaster1.xml"/>
</Relationships>
</file>

<file path=ppt/notesSlides/_rels/notesSlide114.xml.rels><?xml version="1.0" encoding="UTF-8"?>
<Relationships xmlns="http://schemas.openxmlformats.org/package/2006/relationships"><Relationship Id="rId1" Type="http://schemas.openxmlformats.org/officeDocument/2006/relationships/slide" Target="../slides/slide114.xml"/><Relationship Id="rId2" Type="http://schemas.openxmlformats.org/officeDocument/2006/relationships/notesMaster" Target="../notesMasters/notesMaster1.xml"/>
</Relationships>
</file>

<file path=ppt/notesSlides/_rels/notesSlide115.xml.rels><?xml version="1.0" encoding="UTF-8"?>
<Relationships xmlns="http://schemas.openxmlformats.org/package/2006/relationships"><Relationship Id="rId1" Type="http://schemas.openxmlformats.org/officeDocument/2006/relationships/slide" Target="../slides/slide115.xml"/><Relationship Id="rId2" Type="http://schemas.openxmlformats.org/officeDocument/2006/relationships/notesMaster" Target="../notesMasters/notesMaster1.xml"/>
</Relationships>
</file>

<file path=ppt/notesSlides/_rels/notesSlide116.xml.rels><?xml version="1.0" encoding="UTF-8"?>
<Relationships xmlns="http://schemas.openxmlformats.org/package/2006/relationships"><Relationship Id="rId1" Type="http://schemas.openxmlformats.org/officeDocument/2006/relationships/slide" Target="../slides/slide116.xml"/><Relationship Id="rId2" Type="http://schemas.openxmlformats.org/officeDocument/2006/relationships/notesMaster" Target="../notesMasters/notesMaster1.xml"/>
</Relationships>
</file>

<file path=ppt/notesSlides/_rels/notesSlide117.xml.rels><?xml version="1.0" encoding="UTF-8"?>
<Relationships xmlns="http://schemas.openxmlformats.org/package/2006/relationships"><Relationship Id="rId1" Type="http://schemas.openxmlformats.org/officeDocument/2006/relationships/slide" Target="../slides/slide117.xml"/><Relationship Id="rId2" Type="http://schemas.openxmlformats.org/officeDocument/2006/relationships/notesMaster" Target="../notesMasters/notesMaster1.xml"/>
</Relationships>
</file>

<file path=ppt/notesSlides/_rels/notesSlide118.xml.rels><?xml version="1.0" encoding="UTF-8"?>
<Relationships xmlns="http://schemas.openxmlformats.org/package/2006/relationships"><Relationship Id="rId1" Type="http://schemas.openxmlformats.org/officeDocument/2006/relationships/slide" Target="../slides/slide118.xml"/><Relationship Id="rId2" Type="http://schemas.openxmlformats.org/officeDocument/2006/relationships/notesMaster" Target="../notesMasters/notesMaster1.xml"/>
</Relationships>
</file>

<file path=ppt/notesSlides/_rels/notesSlide119.xml.rels><?xml version="1.0" encoding="UTF-8"?>
<Relationships xmlns="http://schemas.openxmlformats.org/package/2006/relationships"><Relationship Id="rId1" Type="http://schemas.openxmlformats.org/officeDocument/2006/relationships/slide" Target="../slides/slide119.xml"/><Relationship Id="rId2" Type="http://schemas.openxmlformats.org/officeDocument/2006/relationships/notesMaster" Target="../notesMasters/notesMaster1.xml"/>
</Relationships>
</file>

<file path=ppt/notesSlides/_rels/notesSlide121.xml.rels><?xml version="1.0" encoding="UTF-8"?>
<Relationships xmlns="http://schemas.openxmlformats.org/package/2006/relationships"><Relationship Id="rId1" Type="http://schemas.openxmlformats.org/officeDocument/2006/relationships/slide" Target="../slides/slide121.xml"/><Relationship Id="rId2" Type="http://schemas.openxmlformats.org/officeDocument/2006/relationships/notesMaster" Target="../notesMasters/notesMaster1.xml"/>
</Relationships>
</file>

<file path=ppt/notesSlides/_rels/notesSlide122.xml.rels><?xml version="1.0" encoding="UTF-8"?>
<Relationships xmlns="http://schemas.openxmlformats.org/package/2006/relationships"><Relationship Id="rId1" Type="http://schemas.openxmlformats.org/officeDocument/2006/relationships/slide" Target="../slides/slide122.xml"/><Relationship Id="rId2" Type="http://schemas.openxmlformats.org/officeDocument/2006/relationships/notesMaster" Target="../notesMasters/notesMaster1.xml"/>
</Relationships>
</file>

<file path=ppt/notesSlides/_rels/notesSlide124.xml.rels><?xml version="1.0" encoding="UTF-8"?>
<Relationships xmlns="http://schemas.openxmlformats.org/package/2006/relationships"><Relationship Id="rId1" Type="http://schemas.openxmlformats.org/officeDocument/2006/relationships/slide" Target="../slides/slide124.xml"/><Relationship Id="rId2" Type="http://schemas.openxmlformats.org/officeDocument/2006/relationships/notesMaster" Target="../notesMasters/notesMaster1.xml"/>
</Relationships>
</file>

<file path=ppt/notesSlides/_rels/notesSlide132.xml.rels><?xml version="1.0" encoding="UTF-8"?>
<Relationships xmlns="http://schemas.openxmlformats.org/package/2006/relationships"><Relationship Id="rId1" Type="http://schemas.openxmlformats.org/officeDocument/2006/relationships/slide" Target="../slides/slide132.xml"/><Relationship Id="rId2" Type="http://schemas.openxmlformats.org/officeDocument/2006/relationships/notesMaster" Target="../notesMasters/notesMaster1.xml"/>
</Relationships>
</file>

<file path=ppt/notesSlides/_rels/notesSlide133.xml.rels><?xml version="1.0" encoding="UTF-8"?>
<Relationships xmlns="http://schemas.openxmlformats.org/package/2006/relationships"><Relationship Id="rId1" Type="http://schemas.openxmlformats.org/officeDocument/2006/relationships/slide" Target="../slides/slide133.xml"/><Relationship Id="rId2" Type="http://schemas.openxmlformats.org/officeDocument/2006/relationships/notesMaster" Target="../notesMasters/notesMaster1.xml"/>
</Relationships>
</file>

<file path=ppt/notesSlides/_rels/notesSlide134.xml.rels><?xml version="1.0" encoding="UTF-8"?>
<Relationships xmlns="http://schemas.openxmlformats.org/package/2006/relationships"><Relationship Id="rId1" Type="http://schemas.openxmlformats.org/officeDocument/2006/relationships/slide" Target="../slides/slide134.xml"/><Relationship Id="rId2" Type="http://schemas.openxmlformats.org/officeDocument/2006/relationships/notesMaster" Target="../notesMasters/notesMaster1.xml"/>
</Relationships>
</file>

<file path=ppt/notesSlides/_rels/notesSlide135.xml.rels><?xml version="1.0" encoding="UTF-8"?>
<Relationships xmlns="http://schemas.openxmlformats.org/package/2006/relationships"><Relationship Id="rId1" Type="http://schemas.openxmlformats.org/officeDocument/2006/relationships/slide" Target="../slides/slide135.xml"/><Relationship Id="rId2" Type="http://schemas.openxmlformats.org/officeDocument/2006/relationships/notesMaster" Target="../notesMasters/notesMaster1.xml"/>
</Relationships>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
</Relationships>
</file>

<file path=ppt/notesSlides/_rels/notesSlide19.xml.rels><?xml version="1.0" encoding="UTF-8"?>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20.xml.rels><?xml version="1.0" encoding="UTF-8"?>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40.xml.rels><?xml version="1.0" encoding="UTF-8"?>
<Relationships xmlns="http://schemas.openxmlformats.org/package/2006/relationships"><Relationship Id="rId1" Type="http://schemas.openxmlformats.org/officeDocument/2006/relationships/slide" Target="../slides/slide40.xml"/><Relationship Id="rId2" Type="http://schemas.openxmlformats.org/officeDocument/2006/relationships/notesMaster" Target="../notesMasters/notesMaster1.xml"/>
</Relationships>
</file>

<file path=ppt/notesSlides/_rels/notesSlide43.xml.rels><?xml version="1.0" encoding="UTF-8"?>
<Relationships xmlns="http://schemas.openxmlformats.org/package/2006/relationships"><Relationship Id="rId1" Type="http://schemas.openxmlformats.org/officeDocument/2006/relationships/slide" Target="../slides/slide43.xml"/><Relationship Id="rId2" Type="http://schemas.openxmlformats.org/officeDocument/2006/relationships/notesMaster" Target="../notesMasters/notesMaster1.xml"/>
</Relationships>
</file>

<file path=ppt/notesSlides/_rels/notesSlide44.xml.rels><?xml version="1.0" encoding="UTF-8"?>
<Relationships xmlns="http://schemas.openxmlformats.org/package/2006/relationships"><Relationship Id="rId1" Type="http://schemas.openxmlformats.org/officeDocument/2006/relationships/slide" Target="../slides/slide44.xml"/><Relationship Id="rId2" Type="http://schemas.openxmlformats.org/officeDocument/2006/relationships/notesMaster" Target="../notesMasters/notesMaster1.xml"/>
</Relationships>
</file>

<file path=ppt/notesSlides/_rels/notesSlide45.xml.rels><?xml version="1.0" encoding="UTF-8"?>
<Relationships xmlns="http://schemas.openxmlformats.org/package/2006/relationships"><Relationship Id="rId1" Type="http://schemas.openxmlformats.org/officeDocument/2006/relationships/slide" Target="../slides/slide45.xml"/><Relationship Id="rId2" Type="http://schemas.openxmlformats.org/officeDocument/2006/relationships/notesMaster" Target="../notesMasters/notesMaster1.xml"/>
</Relationships>
</file>

<file path=ppt/notesSlides/_rels/notesSlide46.xml.rels><?xml version="1.0" encoding="UTF-8"?>
<Relationships xmlns="http://schemas.openxmlformats.org/package/2006/relationships"><Relationship Id="rId1" Type="http://schemas.openxmlformats.org/officeDocument/2006/relationships/slide" Target="../slides/slide46.xml"/><Relationship Id="rId2" Type="http://schemas.openxmlformats.org/officeDocument/2006/relationships/notesMaster" Target="../notesMasters/notesMaster1.xml"/>
</Relationships>
</file>

<file path=ppt/notesSlides/_rels/notesSlide47.xml.rels><?xml version="1.0" encoding="UTF-8"?>
<Relationships xmlns="http://schemas.openxmlformats.org/package/2006/relationships"><Relationship Id="rId1" Type="http://schemas.openxmlformats.org/officeDocument/2006/relationships/slide" Target="../slides/slide47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81.xml.rels><?xml version="1.0" encoding="UTF-8"?>
<Relationships xmlns="http://schemas.openxmlformats.org/package/2006/relationships"><Relationship Id="rId1" Type="http://schemas.openxmlformats.org/officeDocument/2006/relationships/slide" Target="../slides/slide81.xml"/><Relationship Id="rId2" Type="http://schemas.openxmlformats.org/officeDocument/2006/relationships/notesMaster" Target="../notesMasters/notesMaster1.xml"/>
</Relationships>
</file>

<file path=ppt/notesSlides/_rels/notesSlide82.xml.rels><?xml version="1.0" encoding="UTF-8"?>
<Relationships xmlns="http://schemas.openxmlformats.org/package/2006/relationships"><Relationship Id="rId1" Type="http://schemas.openxmlformats.org/officeDocument/2006/relationships/slide" Target="../slides/slide82.xml"/><Relationship Id="rId2" Type="http://schemas.openxmlformats.org/officeDocument/2006/relationships/notesMaster" Target="../notesMasters/notesMaster1.xml"/>
</Relationships>
</file>

<file path=ppt/notesSlides/_rels/notesSlide83.xml.rels><?xml version="1.0" encoding="UTF-8"?>
<Relationships xmlns="http://schemas.openxmlformats.org/package/2006/relationships"><Relationship Id="rId1" Type="http://schemas.openxmlformats.org/officeDocument/2006/relationships/slide" Target="../slides/slide83.xml"/><Relationship Id="rId2" Type="http://schemas.openxmlformats.org/officeDocument/2006/relationships/notesMaster" Target="../notesMasters/notesMaster1.xml"/>
</Relationships>
</file>

<file path=ppt/notesSlides/_rels/notesSlide84.xml.rels><?xml version="1.0" encoding="UTF-8"?>
<Relationships xmlns="http://schemas.openxmlformats.org/package/2006/relationships"><Relationship Id="rId1" Type="http://schemas.openxmlformats.org/officeDocument/2006/relationships/slide" Target="../slides/slide84.xml"/><Relationship Id="rId2" Type="http://schemas.openxmlformats.org/officeDocument/2006/relationships/notesMaster" Target="../notesMasters/notesMaster1.xml"/>
</Relationships>
</file>

<file path=ppt/notesSlides/_rels/notesSlide85.xml.rels><?xml version="1.0" encoding="UTF-8"?>
<Relationships xmlns="http://schemas.openxmlformats.org/package/2006/relationships"><Relationship Id="rId1" Type="http://schemas.openxmlformats.org/officeDocument/2006/relationships/slide" Target="../slides/slide85.xml"/><Relationship Id="rId2" Type="http://schemas.openxmlformats.org/officeDocument/2006/relationships/notesMaster" Target="../notesMasters/notesMaster1.xml"/>
</Relationships>
</file>

<file path=ppt/notesSlides/_rels/notesSlide86.xml.rels><?xml version="1.0" encoding="UTF-8"?>
<Relationships xmlns="http://schemas.openxmlformats.org/package/2006/relationships"><Relationship Id="rId1" Type="http://schemas.openxmlformats.org/officeDocument/2006/relationships/slide" Target="../slides/slide86.xml"/><Relationship Id="rId2" Type="http://schemas.openxmlformats.org/officeDocument/2006/relationships/notesMaster" Target="../notesMasters/notesMaster1.xml"/>
</Relationships>
</file>

<file path=ppt/notesSlides/_rels/notesSlide87.xml.rels><?xml version="1.0" encoding="UTF-8"?>
<Relationships xmlns="http://schemas.openxmlformats.org/package/2006/relationships"><Relationship Id="rId1" Type="http://schemas.openxmlformats.org/officeDocument/2006/relationships/slide" Target="../slides/slide87.xml"/><Relationship Id="rId2" Type="http://schemas.openxmlformats.org/officeDocument/2006/relationships/notesMaster" Target="../notesMasters/notesMaster1.xml"/>
</Relationships>
</file>

<file path=ppt/notesSlides/_rels/notesSlide88.xml.rels><?xml version="1.0" encoding="UTF-8"?>
<Relationships xmlns="http://schemas.openxmlformats.org/package/2006/relationships"><Relationship Id="rId1" Type="http://schemas.openxmlformats.org/officeDocument/2006/relationships/slide" Target="../slides/slide88.xml"/><Relationship Id="rId2" Type="http://schemas.openxmlformats.org/officeDocument/2006/relationships/notesMaster" Target="../notesMasters/notesMaster1.xml"/>
</Relationships>
</file>

<file path=ppt/notesSlides/_rels/notesSlide89.xml.rels><?xml version="1.0" encoding="UTF-8"?>
<Relationships xmlns="http://schemas.openxmlformats.org/package/2006/relationships"><Relationship Id="rId1" Type="http://schemas.openxmlformats.org/officeDocument/2006/relationships/slide" Target="../slides/slide89.xml"/><Relationship Id="rId2" Type="http://schemas.openxmlformats.org/officeDocument/2006/relationships/notesMaster" Target="../notesMasters/notesMaster1.xml"/>
</Relationships>
</file>

<file path=ppt/notesSlides/_rels/notesSlide95.xml.rels><?xml version="1.0" encoding="UTF-8"?>
<Relationships xmlns="http://schemas.openxmlformats.org/package/2006/relationships"><Relationship Id="rId1" Type="http://schemas.openxmlformats.org/officeDocument/2006/relationships/slide" Target="../slides/slide95.xml"/><Relationship Id="rId2" Type="http://schemas.openxmlformats.org/officeDocument/2006/relationships/notesMaster" Target="../notesMasters/notesMaster1.xml"/>
</Relationships>
</file>

<file path=ppt/notesSlides/notesSlide10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PlaceHolder 1"/>
          <p:cNvSpPr>
            <a:spLocks noGrp="1"/>
          </p:cNvSpPr>
          <p:nvPr>
            <p:ph type="dt" idx="27"/>
          </p:nvPr>
        </p:nvSpPr>
        <p:spPr>
          <a:xfrm>
            <a:off x="3505320" y="152280"/>
            <a:ext cx="2436480" cy="455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723960"/>
                <a:tab algn="l" pos="1447920"/>
                <a:tab algn="l" pos="2171880"/>
              </a:tabLst>
              <a:defRPr b="0" lang="en-US" sz="1000" spc="-1" strike="noStrike">
                <a:solidFill>
                  <a:srgbClr val="000000"/>
                </a:solidFill>
                <a:latin typeface="HelveticaNeueLT Pro 77 BdCn"/>
                <a:ea typeface="MS PGothic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723960"/>
                <a:tab algn="l" pos="1447920"/>
                <a:tab algn="l" pos="2171880"/>
              </a:tabLst>
            </a:pPr>
            <a:endParaRPr b="0" lang="en-US" sz="1000" spc="-1" strike="noStrike">
              <a:solidFill>
                <a:srgbClr val="000000"/>
              </a:solidFill>
              <a:latin typeface="Times New Roman"/>
            </a:endParaRPr>
          </a:p>
          <a:p>
            <a:pPr indent="0" algn="r">
              <a:lnSpc>
                <a:spcPct val="100000"/>
              </a:lnSpc>
              <a:buNone/>
              <a:tabLst>
                <a:tab algn="l" pos="723960"/>
                <a:tab algn="l" pos="1447920"/>
                <a:tab algn="l" pos="2171880"/>
              </a:tabLst>
            </a:pPr>
            <a:fld id="{8642439D-74C6-40D0-8F83-B5FCEF94A5B9}" type="slidenum">
              <a:rPr b="0" lang="en-US" sz="1000" spc="-1" strike="noStrike">
                <a:solidFill>
                  <a:srgbClr val="000000"/>
                </a:solidFill>
                <a:latin typeface="HelveticaNeueLT Pro 77 BdCn"/>
                <a:ea typeface="MS PGothic"/>
              </a:rPr>
              <a:t>&lt;number&gt;</a:t>
            </a:fld>
            <a:endParaRPr b="0" lang="en-US" sz="10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57" name="PlaceHolder 2"/>
          <p:cNvSpPr>
            <a:spLocks noGrp="1"/>
          </p:cNvSpPr>
          <p:nvPr>
            <p:ph type="sldImg"/>
          </p:nvPr>
        </p:nvSpPr>
        <p:spPr>
          <a:xfrm>
            <a:off x="1143000" y="694800"/>
            <a:ext cx="4571640" cy="3428640"/>
          </a:xfrm>
          <a:prstGeom prst="rect">
            <a:avLst/>
          </a:prstGeom>
          <a:ln w="0">
            <a:noFill/>
          </a:ln>
        </p:spPr>
      </p:sp>
      <p:sp>
        <p:nvSpPr>
          <p:cNvPr id="858" name="PlaceHolder 3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8840" cy="4114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marL="216000"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10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PlaceHolder 1"/>
          <p:cNvSpPr>
            <a:spLocks noGrp="1"/>
          </p:cNvSpPr>
          <p:nvPr>
            <p:ph type="dt" idx="28"/>
          </p:nvPr>
        </p:nvSpPr>
        <p:spPr>
          <a:xfrm>
            <a:off x="3505320" y="152280"/>
            <a:ext cx="2436480" cy="455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723960"/>
                <a:tab algn="l" pos="1447920"/>
                <a:tab algn="l" pos="2171880"/>
              </a:tabLst>
              <a:defRPr b="0" lang="en-US" sz="1000" spc="-1" strike="noStrike">
                <a:solidFill>
                  <a:srgbClr val="000000"/>
                </a:solidFill>
                <a:latin typeface="HelveticaNeueLT Pro 77 BdCn"/>
                <a:ea typeface="MS PGothic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723960"/>
                <a:tab algn="l" pos="1447920"/>
                <a:tab algn="l" pos="2171880"/>
              </a:tabLst>
            </a:pPr>
            <a:endParaRPr b="0" lang="en-US" sz="1000" spc="-1" strike="noStrike">
              <a:solidFill>
                <a:srgbClr val="000000"/>
              </a:solidFill>
              <a:latin typeface="Times New Roman"/>
            </a:endParaRPr>
          </a:p>
          <a:p>
            <a:pPr indent="0" algn="r">
              <a:lnSpc>
                <a:spcPct val="100000"/>
              </a:lnSpc>
              <a:buNone/>
              <a:tabLst>
                <a:tab algn="l" pos="723960"/>
                <a:tab algn="l" pos="1447920"/>
                <a:tab algn="l" pos="2171880"/>
              </a:tabLst>
            </a:pPr>
            <a:fld id="{62E5E3B8-D28E-4D90-82CA-6E7906069E24}" type="slidenum">
              <a:rPr b="0" lang="en-US" sz="1000" spc="-1" strike="noStrike">
                <a:solidFill>
                  <a:srgbClr val="000000"/>
                </a:solidFill>
                <a:latin typeface="HelveticaNeueLT Pro 77 BdCn"/>
                <a:ea typeface="MS PGothic"/>
              </a:rPr>
              <a:t>&lt;number&gt;</a:t>
            </a:fld>
            <a:endParaRPr b="0" lang="en-US" sz="10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60" name="PlaceHolder 2"/>
          <p:cNvSpPr>
            <a:spLocks noGrp="1"/>
          </p:cNvSpPr>
          <p:nvPr>
            <p:ph type="sldImg"/>
          </p:nvPr>
        </p:nvSpPr>
        <p:spPr>
          <a:xfrm>
            <a:off x="1143000" y="694800"/>
            <a:ext cx="4571640" cy="3428640"/>
          </a:xfrm>
          <a:prstGeom prst="rect">
            <a:avLst/>
          </a:prstGeom>
          <a:ln w="0">
            <a:noFill/>
          </a:ln>
        </p:spPr>
      </p:sp>
      <p:sp>
        <p:nvSpPr>
          <p:cNvPr id="861" name="PlaceHolder 3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8840" cy="4114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marL="216000"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1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PlaceHolder 1"/>
          <p:cNvSpPr>
            <a:spLocks noGrp="1"/>
          </p:cNvSpPr>
          <p:nvPr>
            <p:ph type="dt" idx="29"/>
          </p:nvPr>
        </p:nvSpPr>
        <p:spPr>
          <a:xfrm>
            <a:off x="3505320" y="152280"/>
            <a:ext cx="2436480" cy="455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723960"/>
                <a:tab algn="l" pos="1447920"/>
                <a:tab algn="l" pos="2171880"/>
              </a:tabLst>
              <a:defRPr b="0" lang="en-US" sz="1000" spc="-1" strike="noStrike">
                <a:solidFill>
                  <a:srgbClr val="000000"/>
                </a:solidFill>
                <a:latin typeface="HelveticaNeueLT Pro 77 BdCn"/>
                <a:ea typeface="MS PGothic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723960"/>
                <a:tab algn="l" pos="1447920"/>
                <a:tab algn="l" pos="2171880"/>
              </a:tabLst>
            </a:pPr>
            <a:endParaRPr b="0" lang="en-US" sz="1000" spc="-1" strike="noStrike">
              <a:solidFill>
                <a:srgbClr val="000000"/>
              </a:solidFill>
              <a:latin typeface="Times New Roman"/>
            </a:endParaRPr>
          </a:p>
          <a:p>
            <a:pPr indent="0" algn="r">
              <a:lnSpc>
                <a:spcPct val="100000"/>
              </a:lnSpc>
              <a:buNone/>
              <a:tabLst>
                <a:tab algn="l" pos="723960"/>
                <a:tab algn="l" pos="1447920"/>
                <a:tab algn="l" pos="2171880"/>
              </a:tabLst>
            </a:pPr>
            <a:fld id="{C3486CEC-3CD9-4287-895B-B22287331C2E}" type="slidenum">
              <a:rPr b="0" lang="en-US" sz="1000" spc="-1" strike="noStrike">
                <a:solidFill>
                  <a:srgbClr val="000000"/>
                </a:solidFill>
                <a:latin typeface="HelveticaNeueLT Pro 77 BdCn"/>
                <a:ea typeface="MS PGothic"/>
              </a:rPr>
              <a:t>&lt;number&gt;</a:t>
            </a:fld>
            <a:endParaRPr b="0" lang="en-US" sz="10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63" name="PlaceHolder 2"/>
          <p:cNvSpPr>
            <a:spLocks noGrp="1"/>
          </p:cNvSpPr>
          <p:nvPr>
            <p:ph type="sldImg"/>
          </p:nvPr>
        </p:nvSpPr>
        <p:spPr>
          <a:xfrm>
            <a:off x="1143000" y="694800"/>
            <a:ext cx="4571640" cy="3428640"/>
          </a:xfrm>
          <a:prstGeom prst="rect">
            <a:avLst/>
          </a:prstGeom>
          <a:ln w="0">
            <a:noFill/>
          </a:ln>
        </p:spPr>
      </p:sp>
      <p:sp>
        <p:nvSpPr>
          <p:cNvPr id="864" name="PlaceHolder 3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8840" cy="4114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marL="216000" indent="0"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Serial is the same for novels, soldiers, murders, killers, communication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For this reason, we typically do not use Digital I/O 0 or 1 for anything in our designs.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1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PlaceHolder 1"/>
          <p:cNvSpPr>
            <a:spLocks noGrp="1"/>
          </p:cNvSpPr>
          <p:nvPr>
            <p:ph type="sldImg"/>
          </p:nvPr>
        </p:nvSpPr>
        <p:spPr>
          <a:xfrm>
            <a:off x="1143000" y="694800"/>
            <a:ext cx="4571640" cy="3428640"/>
          </a:xfrm>
          <a:prstGeom prst="rect">
            <a:avLst/>
          </a:prstGeom>
          <a:ln w="0">
            <a:noFill/>
          </a:ln>
        </p:spPr>
      </p:sp>
      <p:sp>
        <p:nvSpPr>
          <p:cNvPr id="866" name="PlaceHolder 2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7400" cy="4113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p>
            <a:pPr marL="216000"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7" name="PlaceHolder 3"/>
          <p:cNvSpPr>
            <a:spLocks noGrp="1"/>
          </p:cNvSpPr>
          <p:nvPr>
            <p:ph type="dt" idx="30"/>
          </p:nvPr>
        </p:nvSpPr>
        <p:spPr>
          <a:xfrm>
            <a:off x="3505320" y="152280"/>
            <a:ext cx="2436480" cy="455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723960"/>
                <a:tab algn="l" pos="1447920"/>
                <a:tab algn="l" pos="2171880"/>
              </a:tabLst>
              <a:defRPr b="0" lang="en-US" sz="1000" spc="-1" strike="noStrike">
                <a:solidFill>
                  <a:srgbClr val="000000"/>
                </a:solidFill>
                <a:latin typeface="HelveticaNeueLT Pro 77 BdCn"/>
                <a:ea typeface="MS PGothic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723960"/>
                <a:tab algn="l" pos="1447920"/>
                <a:tab algn="l" pos="2171880"/>
              </a:tabLst>
            </a:pPr>
            <a:endParaRPr b="0" lang="en-US" sz="1000" spc="-1" strike="noStrike">
              <a:solidFill>
                <a:srgbClr val="000000"/>
              </a:solidFill>
              <a:latin typeface="Times New Roman"/>
            </a:endParaRPr>
          </a:p>
          <a:p>
            <a:pPr indent="0" algn="r">
              <a:lnSpc>
                <a:spcPct val="100000"/>
              </a:lnSpc>
              <a:buNone/>
              <a:tabLst>
                <a:tab algn="l" pos="723960"/>
                <a:tab algn="l" pos="1447920"/>
                <a:tab algn="l" pos="2171880"/>
              </a:tabLst>
            </a:pPr>
            <a:fld id="{8E718383-C119-4DD3-B726-000E6864080C}" type="slidenum">
              <a:rPr b="0" lang="en-US" sz="1000" spc="-1" strike="noStrike">
                <a:solidFill>
                  <a:srgbClr val="000000"/>
                </a:solidFill>
                <a:latin typeface="HelveticaNeueLT Pro 77 BdCn"/>
                <a:ea typeface="MS PGothic"/>
              </a:rPr>
              <a:t>&lt;number&gt;</a:t>
            </a:fld>
            <a:endParaRPr b="0" lang="en-US" sz="10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PlaceHolder 1"/>
          <p:cNvSpPr>
            <a:spLocks noGrp="1"/>
          </p:cNvSpPr>
          <p:nvPr>
            <p:ph type="sldImg"/>
          </p:nvPr>
        </p:nvSpPr>
        <p:spPr>
          <a:xfrm>
            <a:off x="1143000" y="694800"/>
            <a:ext cx="4571640" cy="3428640"/>
          </a:xfrm>
          <a:prstGeom prst="rect">
            <a:avLst/>
          </a:prstGeom>
          <a:ln w="0">
            <a:noFill/>
          </a:ln>
        </p:spPr>
      </p:sp>
      <p:sp>
        <p:nvSpPr>
          <p:cNvPr id="869" name="PlaceHolder 2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7400" cy="4113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p>
            <a:pPr marL="216000"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0" name="PlaceHolder 3"/>
          <p:cNvSpPr>
            <a:spLocks noGrp="1"/>
          </p:cNvSpPr>
          <p:nvPr>
            <p:ph type="dt" idx="31"/>
          </p:nvPr>
        </p:nvSpPr>
        <p:spPr>
          <a:xfrm>
            <a:off x="3505320" y="152280"/>
            <a:ext cx="2436480" cy="455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723960"/>
                <a:tab algn="l" pos="1447920"/>
                <a:tab algn="l" pos="2171880"/>
              </a:tabLst>
              <a:defRPr b="0" lang="en-US" sz="1000" spc="-1" strike="noStrike">
                <a:solidFill>
                  <a:srgbClr val="000000"/>
                </a:solidFill>
                <a:latin typeface="HelveticaNeueLT Pro 77 BdCn"/>
                <a:ea typeface="MS PGothic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723960"/>
                <a:tab algn="l" pos="1447920"/>
                <a:tab algn="l" pos="2171880"/>
              </a:tabLst>
            </a:pPr>
            <a:endParaRPr b="0" lang="en-US" sz="1000" spc="-1" strike="noStrike">
              <a:solidFill>
                <a:srgbClr val="000000"/>
              </a:solidFill>
              <a:latin typeface="Times New Roman"/>
            </a:endParaRPr>
          </a:p>
          <a:p>
            <a:pPr indent="0" algn="r">
              <a:lnSpc>
                <a:spcPct val="100000"/>
              </a:lnSpc>
              <a:buNone/>
              <a:tabLst>
                <a:tab algn="l" pos="723960"/>
                <a:tab algn="l" pos="1447920"/>
                <a:tab algn="l" pos="2171880"/>
              </a:tabLst>
            </a:pPr>
            <a:fld id="{07FDE5AE-B503-41D7-B8C1-6F610824D4C3}" type="slidenum">
              <a:rPr b="0" lang="en-US" sz="1000" spc="-1" strike="noStrike">
                <a:solidFill>
                  <a:srgbClr val="000000"/>
                </a:solidFill>
                <a:latin typeface="HelveticaNeueLT Pro 77 BdCn"/>
                <a:ea typeface="MS PGothic"/>
              </a:rPr>
              <a:t>&lt;number&gt;</a:t>
            </a:fld>
            <a:endParaRPr b="0" lang="en-US" sz="10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PlaceHolder 1"/>
          <p:cNvSpPr>
            <a:spLocks noGrp="1"/>
          </p:cNvSpPr>
          <p:nvPr>
            <p:ph type="sldImg"/>
          </p:nvPr>
        </p:nvSpPr>
        <p:spPr>
          <a:xfrm>
            <a:off x="1143000" y="694800"/>
            <a:ext cx="4571640" cy="3428640"/>
          </a:xfrm>
          <a:prstGeom prst="rect">
            <a:avLst/>
          </a:prstGeom>
          <a:ln w="0">
            <a:noFill/>
          </a:ln>
        </p:spPr>
      </p:sp>
      <p:sp>
        <p:nvSpPr>
          <p:cNvPr id="872" name="PlaceHolder 2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7400" cy="4113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p>
            <a:pPr marL="216000"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3" name="PlaceHolder 3"/>
          <p:cNvSpPr>
            <a:spLocks noGrp="1"/>
          </p:cNvSpPr>
          <p:nvPr>
            <p:ph type="dt" idx="32"/>
          </p:nvPr>
        </p:nvSpPr>
        <p:spPr>
          <a:xfrm>
            <a:off x="3505320" y="152280"/>
            <a:ext cx="2436480" cy="455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723960"/>
                <a:tab algn="l" pos="1447920"/>
                <a:tab algn="l" pos="2171880"/>
              </a:tabLst>
              <a:defRPr b="0" lang="en-US" sz="1000" spc="-1" strike="noStrike">
                <a:solidFill>
                  <a:srgbClr val="000000"/>
                </a:solidFill>
                <a:latin typeface="HelveticaNeueLT Pro 77 BdCn"/>
                <a:ea typeface="MS PGothic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723960"/>
                <a:tab algn="l" pos="1447920"/>
                <a:tab algn="l" pos="2171880"/>
              </a:tabLst>
            </a:pPr>
            <a:endParaRPr b="0" lang="en-US" sz="1000" spc="-1" strike="noStrike">
              <a:solidFill>
                <a:srgbClr val="000000"/>
              </a:solidFill>
              <a:latin typeface="Times New Roman"/>
            </a:endParaRPr>
          </a:p>
          <a:p>
            <a:pPr indent="0" algn="r">
              <a:lnSpc>
                <a:spcPct val="100000"/>
              </a:lnSpc>
              <a:buNone/>
              <a:tabLst>
                <a:tab algn="l" pos="723960"/>
                <a:tab algn="l" pos="1447920"/>
                <a:tab algn="l" pos="2171880"/>
              </a:tabLst>
            </a:pPr>
            <a:fld id="{F6633739-CDE9-4FD1-9017-AC89C86793FE}" type="slidenum">
              <a:rPr b="0" lang="en-US" sz="1000" spc="-1" strike="noStrike">
                <a:solidFill>
                  <a:srgbClr val="000000"/>
                </a:solidFill>
                <a:latin typeface="HelveticaNeueLT Pro 77 BdCn"/>
                <a:ea typeface="MS PGothic"/>
              </a:rPr>
              <a:t>&lt;number&gt;</a:t>
            </a:fld>
            <a:endParaRPr b="0" lang="en-US" sz="10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1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PlaceHolder 1"/>
          <p:cNvSpPr>
            <a:spLocks noGrp="1"/>
          </p:cNvSpPr>
          <p:nvPr>
            <p:ph type="sldImg"/>
          </p:nvPr>
        </p:nvSpPr>
        <p:spPr>
          <a:xfrm>
            <a:off x="1143000" y="694800"/>
            <a:ext cx="4571640" cy="3428640"/>
          </a:xfrm>
          <a:prstGeom prst="rect">
            <a:avLst/>
          </a:prstGeom>
          <a:ln w="0">
            <a:noFill/>
          </a:ln>
        </p:spPr>
      </p:sp>
      <p:sp>
        <p:nvSpPr>
          <p:cNvPr id="875" name="PlaceHolder 2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7400" cy="4113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p>
            <a:pPr marL="216000"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6" name="PlaceHolder 3"/>
          <p:cNvSpPr>
            <a:spLocks noGrp="1"/>
          </p:cNvSpPr>
          <p:nvPr>
            <p:ph type="dt" idx="33"/>
          </p:nvPr>
        </p:nvSpPr>
        <p:spPr>
          <a:xfrm>
            <a:off x="3505320" y="152280"/>
            <a:ext cx="2436480" cy="455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723960"/>
                <a:tab algn="l" pos="1447920"/>
                <a:tab algn="l" pos="2171880"/>
              </a:tabLst>
              <a:defRPr b="0" lang="en-US" sz="1000" spc="-1" strike="noStrike">
                <a:solidFill>
                  <a:srgbClr val="000000"/>
                </a:solidFill>
                <a:latin typeface="HelveticaNeueLT Pro 77 BdCn"/>
                <a:ea typeface="MS PGothic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723960"/>
                <a:tab algn="l" pos="1447920"/>
                <a:tab algn="l" pos="2171880"/>
              </a:tabLst>
            </a:pPr>
            <a:endParaRPr b="0" lang="en-US" sz="1000" spc="-1" strike="noStrike">
              <a:solidFill>
                <a:srgbClr val="000000"/>
              </a:solidFill>
              <a:latin typeface="Times New Roman"/>
            </a:endParaRPr>
          </a:p>
          <a:p>
            <a:pPr indent="0" algn="r">
              <a:lnSpc>
                <a:spcPct val="100000"/>
              </a:lnSpc>
              <a:buNone/>
              <a:tabLst>
                <a:tab algn="l" pos="723960"/>
                <a:tab algn="l" pos="1447920"/>
                <a:tab algn="l" pos="2171880"/>
              </a:tabLst>
            </a:pPr>
            <a:fld id="{D4DB9880-0CEE-4B4C-8331-3A2284840B78}" type="slidenum">
              <a:rPr b="0" lang="en-US" sz="1000" spc="-1" strike="noStrike">
                <a:solidFill>
                  <a:srgbClr val="000000"/>
                </a:solidFill>
                <a:latin typeface="HelveticaNeueLT Pro 77 BdCn"/>
                <a:ea typeface="MS PGothic"/>
              </a:rPr>
              <a:t>&lt;number&gt;</a:t>
            </a:fld>
            <a:endParaRPr b="0" lang="en-US" sz="10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1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PlaceHolder 1"/>
          <p:cNvSpPr>
            <a:spLocks noGrp="1"/>
          </p:cNvSpPr>
          <p:nvPr>
            <p:ph type="sldImg"/>
          </p:nvPr>
        </p:nvSpPr>
        <p:spPr>
          <a:xfrm>
            <a:off x="1143000" y="694800"/>
            <a:ext cx="4571640" cy="3428640"/>
          </a:xfrm>
          <a:prstGeom prst="rect">
            <a:avLst/>
          </a:prstGeom>
          <a:ln w="0">
            <a:noFill/>
          </a:ln>
        </p:spPr>
      </p:sp>
      <p:sp>
        <p:nvSpPr>
          <p:cNvPr id="878" name="PlaceHolder 2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7400" cy="4113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p>
            <a:pPr marL="216000"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9" name="PlaceHolder 3"/>
          <p:cNvSpPr>
            <a:spLocks noGrp="1"/>
          </p:cNvSpPr>
          <p:nvPr>
            <p:ph type="dt" idx="34"/>
          </p:nvPr>
        </p:nvSpPr>
        <p:spPr>
          <a:xfrm>
            <a:off x="3505320" y="152280"/>
            <a:ext cx="2436480" cy="455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723960"/>
                <a:tab algn="l" pos="1447920"/>
                <a:tab algn="l" pos="2171880"/>
              </a:tabLst>
              <a:defRPr b="0" lang="en-US" sz="1000" spc="-1" strike="noStrike">
                <a:solidFill>
                  <a:srgbClr val="000000"/>
                </a:solidFill>
                <a:latin typeface="HelveticaNeueLT Pro 77 BdCn"/>
                <a:ea typeface="MS PGothic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723960"/>
                <a:tab algn="l" pos="1447920"/>
                <a:tab algn="l" pos="2171880"/>
              </a:tabLst>
            </a:pPr>
            <a:endParaRPr b="0" lang="en-US" sz="1000" spc="-1" strike="noStrike">
              <a:solidFill>
                <a:srgbClr val="000000"/>
              </a:solidFill>
              <a:latin typeface="Times New Roman"/>
            </a:endParaRPr>
          </a:p>
          <a:p>
            <a:pPr indent="0" algn="r">
              <a:lnSpc>
                <a:spcPct val="100000"/>
              </a:lnSpc>
              <a:buNone/>
              <a:tabLst>
                <a:tab algn="l" pos="723960"/>
                <a:tab algn="l" pos="1447920"/>
                <a:tab algn="l" pos="2171880"/>
              </a:tabLst>
            </a:pPr>
            <a:fld id="{942F9F53-7093-4825-8535-3118CF1D10A6}" type="slidenum">
              <a:rPr b="0" lang="en-US" sz="1000" spc="-1" strike="noStrike">
                <a:solidFill>
                  <a:srgbClr val="000000"/>
                </a:solidFill>
                <a:latin typeface="HelveticaNeueLT Pro 77 BdCn"/>
                <a:ea typeface="MS PGothic"/>
              </a:rPr>
              <a:t>&lt;number&gt;</a:t>
            </a:fld>
            <a:endParaRPr b="0" lang="en-US" sz="10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1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PlaceHolder 1"/>
          <p:cNvSpPr>
            <a:spLocks noGrp="1"/>
          </p:cNvSpPr>
          <p:nvPr>
            <p:ph type="sldImg"/>
          </p:nvPr>
        </p:nvSpPr>
        <p:spPr>
          <a:xfrm>
            <a:off x="1143000" y="694800"/>
            <a:ext cx="4571640" cy="3428640"/>
          </a:xfrm>
          <a:prstGeom prst="rect">
            <a:avLst/>
          </a:prstGeom>
          <a:ln w="0">
            <a:noFill/>
          </a:ln>
        </p:spPr>
      </p:sp>
      <p:sp>
        <p:nvSpPr>
          <p:cNvPr id="881" name="PlaceHolder 2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7400" cy="4113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p>
            <a:pPr marL="216000"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2" name="PlaceHolder 3"/>
          <p:cNvSpPr>
            <a:spLocks noGrp="1"/>
          </p:cNvSpPr>
          <p:nvPr>
            <p:ph type="dt" idx="35"/>
          </p:nvPr>
        </p:nvSpPr>
        <p:spPr>
          <a:xfrm>
            <a:off x="3505320" y="152280"/>
            <a:ext cx="2436480" cy="455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723960"/>
                <a:tab algn="l" pos="1447920"/>
                <a:tab algn="l" pos="2171880"/>
              </a:tabLst>
              <a:defRPr b="0" lang="en-US" sz="1000" spc="-1" strike="noStrike">
                <a:solidFill>
                  <a:srgbClr val="000000"/>
                </a:solidFill>
                <a:latin typeface="HelveticaNeueLT Pro 77 BdCn"/>
                <a:ea typeface="MS PGothic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723960"/>
                <a:tab algn="l" pos="1447920"/>
                <a:tab algn="l" pos="2171880"/>
              </a:tabLst>
            </a:pPr>
            <a:endParaRPr b="0" lang="en-US" sz="1000" spc="-1" strike="noStrike">
              <a:solidFill>
                <a:srgbClr val="000000"/>
              </a:solidFill>
              <a:latin typeface="Times New Roman"/>
            </a:endParaRPr>
          </a:p>
          <a:p>
            <a:pPr indent="0" algn="r">
              <a:lnSpc>
                <a:spcPct val="100000"/>
              </a:lnSpc>
              <a:buNone/>
              <a:tabLst>
                <a:tab algn="l" pos="723960"/>
                <a:tab algn="l" pos="1447920"/>
                <a:tab algn="l" pos="2171880"/>
              </a:tabLst>
            </a:pPr>
            <a:fld id="{3C28BCDA-75BC-4CFF-B534-C6312E9D7F45}" type="slidenum">
              <a:rPr b="0" lang="en-US" sz="1000" spc="-1" strike="noStrike">
                <a:solidFill>
                  <a:srgbClr val="000000"/>
                </a:solidFill>
                <a:latin typeface="HelveticaNeueLT Pro 77 BdCn"/>
                <a:ea typeface="MS PGothic"/>
              </a:rPr>
              <a:t>&lt;number&gt;</a:t>
            </a:fld>
            <a:endParaRPr b="0" lang="en-US" sz="10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1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PlaceHolder 1"/>
          <p:cNvSpPr>
            <a:spLocks noGrp="1"/>
          </p:cNvSpPr>
          <p:nvPr>
            <p:ph type="sldImg"/>
          </p:nvPr>
        </p:nvSpPr>
        <p:spPr>
          <a:xfrm>
            <a:off x="1143000" y="694800"/>
            <a:ext cx="4571640" cy="3428640"/>
          </a:xfrm>
          <a:prstGeom prst="rect">
            <a:avLst/>
          </a:prstGeom>
          <a:ln w="0">
            <a:noFill/>
          </a:ln>
        </p:spPr>
      </p:sp>
      <p:sp>
        <p:nvSpPr>
          <p:cNvPr id="884" name="PlaceHolder 2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7400" cy="4113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p>
            <a:pPr marL="216000"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5" name="PlaceHolder 3"/>
          <p:cNvSpPr>
            <a:spLocks noGrp="1"/>
          </p:cNvSpPr>
          <p:nvPr>
            <p:ph type="dt" idx="36"/>
          </p:nvPr>
        </p:nvSpPr>
        <p:spPr>
          <a:xfrm>
            <a:off x="3505320" y="152280"/>
            <a:ext cx="2436480" cy="455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723960"/>
                <a:tab algn="l" pos="1447920"/>
                <a:tab algn="l" pos="2171880"/>
              </a:tabLst>
              <a:defRPr b="0" lang="en-US" sz="1000" spc="-1" strike="noStrike">
                <a:solidFill>
                  <a:srgbClr val="000000"/>
                </a:solidFill>
                <a:latin typeface="HelveticaNeueLT Pro 77 BdCn"/>
                <a:ea typeface="MS PGothic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723960"/>
                <a:tab algn="l" pos="1447920"/>
                <a:tab algn="l" pos="2171880"/>
              </a:tabLst>
            </a:pPr>
            <a:endParaRPr b="0" lang="en-US" sz="1000" spc="-1" strike="noStrike">
              <a:solidFill>
                <a:srgbClr val="000000"/>
              </a:solidFill>
              <a:latin typeface="Times New Roman"/>
            </a:endParaRPr>
          </a:p>
          <a:p>
            <a:pPr indent="0" algn="r">
              <a:lnSpc>
                <a:spcPct val="100000"/>
              </a:lnSpc>
              <a:buNone/>
              <a:tabLst>
                <a:tab algn="l" pos="723960"/>
                <a:tab algn="l" pos="1447920"/>
                <a:tab algn="l" pos="2171880"/>
              </a:tabLst>
            </a:pPr>
            <a:fld id="{A449F7D2-DD2D-4563-BFAD-5EE05301E7A8}" type="slidenum">
              <a:rPr b="0" lang="en-US" sz="1000" spc="-1" strike="noStrike">
                <a:solidFill>
                  <a:srgbClr val="000000"/>
                </a:solidFill>
                <a:latin typeface="HelveticaNeueLT Pro 77 BdCn"/>
                <a:ea typeface="MS PGothic"/>
              </a:rPr>
              <a:t>&lt;number&gt;</a:t>
            </a:fld>
            <a:endParaRPr b="0" lang="en-US" sz="10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1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PlaceHolder 1"/>
          <p:cNvSpPr>
            <a:spLocks noGrp="1"/>
          </p:cNvSpPr>
          <p:nvPr>
            <p:ph type="dt" idx="37"/>
          </p:nvPr>
        </p:nvSpPr>
        <p:spPr>
          <a:xfrm>
            <a:off x="3505320" y="152280"/>
            <a:ext cx="2436480" cy="455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723960"/>
                <a:tab algn="l" pos="1447920"/>
                <a:tab algn="l" pos="2171880"/>
              </a:tabLst>
              <a:defRPr b="0" lang="en-US" sz="1000" spc="-1" strike="noStrike">
                <a:solidFill>
                  <a:srgbClr val="000000"/>
                </a:solidFill>
                <a:latin typeface="HelveticaNeueLT Pro 77 BdCn"/>
                <a:ea typeface="MS PGothic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723960"/>
                <a:tab algn="l" pos="1447920"/>
                <a:tab algn="l" pos="2171880"/>
              </a:tabLst>
            </a:pPr>
            <a:endParaRPr b="0" lang="en-US" sz="1000" spc="-1" strike="noStrike">
              <a:solidFill>
                <a:srgbClr val="000000"/>
              </a:solidFill>
              <a:latin typeface="Times New Roman"/>
            </a:endParaRPr>
          </a:p>
          <a:p>
            <a:pPr indent="0" algn="r">
              <a:lnSpc>
                <a:spcPct val="100000"/>
              </a:lnSpc>
              <a:buNone/>
              <a:tabLst>
                <a:tab algn="l" pos="723960"/>
                <a:tab algn="l" pos="1447920"/>
                <a:tab algn="l" pos="2171880"/>
              </a:tabLst>
            </a:pPr>
            <a:fld id="{BEC4DA85-5BF4-4C6B-B98D-5D2A2AEC24FA}" type="slidenum">
              <a:rPr b="0" lang="en-US" sz="1000" spc="-1" strike="noStrike">
                <a:solidFill>
                  <a:srgbClr val="000000"/>
                </a:solidFill>
                <a:latin typeface="HelveticaNeueLT Pro 77 BdCn"/>
                <a:ea typeface="MS PGothic"/>
              </a:rPr>
              <a:t>&lt;number&gt;</a:t>
            </a:fld>
            <a:endParaRPr b="0" lang="en-US" sz="10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87" name="PlaceHolder 2"/>
          <p:cNvSpPr>
            <a:spLocks noGrp="1"/>
          </p:cNvSpPr>
          <p:nvPr>
            <p:ph type="sldImg"/>
          </p:nvPr>
        </p:nvSpPr>
        <p:spPr>
          <a:xfrm>
            <a:off x="1143000" y="694800"/>
            <a:ext cx="4571640" cy="3428640"/>
          </a:xfrm>
          <a:prstGeom prst="rect">
            <a:avLst/>
          </a:prstGeom>
          <a:ln w="0">
            <a:noFill/>
          </a:ln>
        </p:spPr>
      </p:sp>
      <p:sp>
        <p:nvSpPr>
          <p:cNvPr id="888" name="PlaceHolder 3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8840" cy="4114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marL="216000"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11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PlaceHolder 1"/>
          <p:cNvSpPr>
            <a:spLocks noGrp="1"/>
          </p:cNvSpPr>
          <p:nvPr>
            <p:ph type="sldImg"/>
          </p:nvPr>
        </p:nvSpPr>
        <p:spPr>
          <a:xfrm>
            <a:off x="1143000" y="694800"/>
            <a:ext cx="4571640" cy="3428640"/>
          </a:xfrm>
          <a:prstGeom prst="rect">
            <a:avLst/>
          </a:prstGeom>
          <a:ln w="0">
            <a:noFill/>
          </a:ln>
        </p:spPr>
      </p:sp>
      <p:sp>
        <p:nvSpPr>
          <p:cNvPr id="890" name="PlaceHolder 2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7400" cy="4113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p>
            <a:pPr marL="216000"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1" name="PlaceHolder 3"/>
          <p:cNvSpPr>
            <a:spLocks noGrp="1"/>
          </p:cNvSpPr>
          <p:nvPr>
            <p:ph type="dt" idx="38"/>
          </p:nvPr>
        </p:nvSpPr>
        <p:spPr>
          <a:xfrm>
            <a:off x="3505320" y="152280"/>
            <a:ext cx="2436480" cy="455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723960"/>
                <a:tab algn="l" pos="1447920"/>
                <a:tab algn="l" pos="2171880"/>
              </a:tabLst>
              <a:defRPr b="0" lang="en-US" sz="1000" spc="-1" strike="noStrike">
                <a:solidFill>
                  <a:srgbClr val="000000"/>
                </a:solidFill>
                <a:latin typeface="HelveticaNeueLT Pro 77 BdCn"/>
                <a:ea typeface="MS PGothic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723960"/>
                <a:tab algn="l" pos="1447920"/>
                <a:tab algn="l" pos="2171880"/>
              </a:tabLst>
            </a:pPr>
            <a:endParaRPr b="0" lang="en-US" sz="1000" spc="-1" strike="noStrike">
              <a:solidFill>
                <a:srgbClr val="000000"/>
              </a:solidFill>
              <a:latin typeface="Times New Roman"/>
            </a:endParaRPr>
          </a:p>
          <a:p>
            <a:pPr indent="0" algn="r">
              <a:lnSpc>
                <a:spcPct val="100000"/>
              </a:lnSpc>
              <a:buNone/>
              <a:tabLst>
                <a:tab algn="l" pos="723960"/>
                <a:tab algn="l" pos="1447920"/>
                <a:tab algn="l" pos="2171880"/>
              </a:tabLst>
            </a:pPr>
            <a:fld id="{3A96E558-3889-4667-8545-F510FF58446D}" type="slidenum">
              <a:rPr b="0" lang="en-US" sz="1000" spc="-1" strike="noStrike">
                <a:solidFill>
                  <a:srgbClr val="000000"/>
                </a:solidFill>
                <a:latin typeface="HelveticaNeueLT Pro 77 BdCn"/>
                <a:ea typeface="MS PGothic"/>
              </a:rPr>
              <a:t>&lt;number&gt;</a:t>
            </a:fld>
            <a:endParaRPr b="0" lang="en-US" sz="10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2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PlaceHolder 1"/>
          <p:cNvSpPr>
            <a:spLocks noGrp="1"/>
          </p:cNvSpPr>
          <p:nvPr>
            <p:ph type="dt" idx="39"/>
          </p:nvPr>
        </p:nvSpPr>
        <p:spPr>
          <a:xfrm>
            <a:off x="3505320" y="152280"/>
            <a:ext cx="2436480" cy="455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723960"/>
                <a:tab algn="l" pos="1447920"/>
                <a:tab algn="l" pos="2171880"/>
              </a:tabLst>
              <a:defRPr b="0" lang="en-US" sz="1000" spc="-1" strike="noStrike">
                <a:solidFill>
                  <a:srgbClr val="000000"/>
                </a:solidFill>
                <a:latin typeface="HelveticaNeueLT Pro 77 BdCn"/>
                <a:ea typeface="MS PGothic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723960"/>
                <a:tab algn="l" pos="1447920"/>
                <a:tab algn="l" pos="2171880"/>
              </a:tabLst>
            </a:pPr>
            <a:endParaRPr b="0" lang="en-US" sz="1000" spc="-1" strike="noStrike">
              <a:solidFill>
                <a:srgbClr val="000000"/>
              </a:solidFill>
              <a:latin typeface="Times New Roman"/>
            </a:endParaRPr>
          </a:p>
          <a:p>
            <a:pPr indent="0" algn="r">
              <a:lnSpc>
                <a:spcPct val="100000"/>
              </a:lnSpc>
              <a:buNone/>
              <a:tabLst>
                <a:tab algn="l" pos="723960"/>
                <a:tab algn="l" pos="1447920"/>
                <a:tab algn="l" pos="2171880"/>
              </a:tabLst>
            </a:pPr>
            <a:fld id="{F687D840-E387-4664-8F99-D236FC271DC2}" type="slidenum">
              <a:rPr b="0" lang="en-US" sz="1000" spc="-1" strike="noStrike">
                <a:solidFill>
                  <a:srgbClr val="000000"/>
                </a:solidFill>
                <a:latin typeface="HelveticaNeueLT Pro 77 BdCn"/>
                <a:ea typeface="MS PGothic"/>
              </a:rPr>
              <a:t>&lt;number&gt;</a:t>
            </a:fld>
            <a:endParaRPr b="0" lang="en-US" sz="10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93" name="PlaceHolder 2"/>
          <p:cNvSpPr>
            <a:spLocks noGrp="1"/>
          </p:cNvSpPr>
          <p:nvPr>
            <p:ph type="sldImg"/>
          </p:nvPr>
        </p:nvSpPr>
        <p:spPr>
          <a:xfrm>
            <a:off x="1143000" y="694800"/>
            <a:ext cx="4571640" cy="3428640"/>
          </a:xfrm>
          <a:prstGeom prst="rect">
            <a:avLst/>
          </a:prstGeom>
          <a:ln w="0">
            <a:noFill/>
          </a:ln>
        </p:spPr>
      </p:sp>
      <p:sp>
        <p:nvSpPr>
          <p:cNvPr id="894" name="PlaceHolder 3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8840" cy="4114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marL="216000"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12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PlaceHolder 1"/>
          <p:cNvSpPr>
            <a:spLocks noGrp="1"/>
          </p:cNvSpPr>
          <p:nvPr>
            <p:ph type="dt" idx="40"/>
          </p:nvPr>
        </p:nvSpPr>
        <p:spPr>
          <a:xfrm>
            <a:off x="3505320" y="152280"/>
            <a:ext cx="2436480" cy="455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723960"/>
                <a:tab algn="l" pos="1447920"/>
                <a:tab algn="l" pos="2171880"/>
              </a:tabLst>
              <a:defRPr b="0" lang="en-US" sz="1000" spc="-1" strike="noStrike">
                <a:solidFill>
                  <a:srgbClr val="000000"/>
                </a:solidFill>
                <a:latin typeface="HelveticaNeueLT Pro 77 BdCn"/>
                <a:ea typeface="MS PGothic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723960"/>
                <a:tab algn="l" pos="1447920"/>
                <a:tab algn="l" pos="2171880"/>
              </a:tabLst>
            </a:pPr>
            <a:endParaRPr b="0" lang="en-US" sz="1000" spc="-1" strike="noStrike">
              <a:solidFill>
                <a:srgbClr val="000000"/>
              </a:solidFill>
              <a:latin typeface="Times New Roman"/>
            </a:endParaRPr>
          </a:p>
          <a:p>
            <a:pPr indent="0" algn="r">
              <a:lnSpc>
                <a:spcPct val="100000"/>
              </a:lnSpc>
              <a:buNone/>
              <a:tabLst>
                <a:tab algn="l" pos="723960"/>
                <a:tab algn="l" pos="1447920"/>
                <a:tab algn="l" pos="2171880"/>
              </a:tabLst>
            </a:pPr>
            <a:fld id="{D57179A1-AFAC-4CF0-8C77-343F809DE915}" type="slidenum">
              <a:rPr b="0" lang="en-US" sz="1000" spc="-1" strike="noStrike">
                <a:solidFill>
                  <a:srgbClr val="000000"/>
                </a:solidFill>
                <a:latin typeface="HelveticaNeueLT Pro 77 BdCn"/>
                <a:ea typeface="MS PGothic"/>
              </a:rPr>
              <a:t>&lt;number&gt;</a:t>
            </a:fld>
            <a:endParaRPr b="0" lang="en-US" sz="10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96" name="PlaceHolder 2"/>
          <p:cNvSpPr>
            <a:spLocks noGrp="1"/>
          </p:cNvSpPr>
          <p:nvPr>
            <p:ph type="sldImg"/>
          </p:nvPr>
        </p:nvSpPr>
        <p:spPr>
          <a:xfrm>
            <a:off x="1143000" y="694800"/>
            <a:ext cx="4571640" cy="3428640"/>
          </a:xfrm>
          <a:prstGeom prst="rect">
            <a:avLst/>
          </a:prstGeom>
          <a:ln w="0">
            <a:noFill/>
          </a:ln>
        </p:spPr>
      </p:sp>
      <p:sp>
        <p:nvSpPr>
          <p:cNvPr id="897" name="PlaceHolder 3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8840" cy="4114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marL="216000"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12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PlaceHolder 1"/>
          <p:cNvSpPr>
            <a:spLocks noGrp="1"/>
          </p:cNvSpPr>
          <p:nvPr>
            <p:ph type="dt" idx="41"/>
          </p:nvPr>
        </p:nvSpPr>
        <p:spPr>
          <a:xfrm>
            <a:off x="3505320" y="152280"/>
            <a:ext cx="2436480" cy="455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723960"/>
                <a:tab algn="l" pos="1447920"/>
                <a:tab algn="l" pos="2171880"/>
              </a:tabLst>
              <a:defRPr b="0" lang="en-US" sz="1000" spc="-1" strike="noStrike">
                <a:solidFill>
                  <a:srgbClr val="000000"/>
                </a:solidFill>
                <a:latin typeface="HelveticaNeueLT Pro 77 BdCn"/>
                <a:ea typeface="MS PGothic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723960"/>
                <a:tab algn="l" pos="1447920"/>
                <a:tab algn="l" pos="2171880"/>
              </a:tabLst>
            </a:pPr>
            <a:endParaRPr b="0" lang="en-US" sz="1000" spc="-1" strike="noStrike">
              <a:solidFill>
                <a:srgbClr val="000000"/>
              </a:solidFill>
              <a:latin typeface="Times New Roman"/>
            </a:endParaRPr>
          </a:p>
          <a:p>
            <a:pPr indent="0" algn="r">
              <a:lnSpc>
                <a:spcPct val="100000"/>
              </a:lnSpc>
              <a:buNone/>
              <a:tabLst>
                <a:tab algn="l" pos="723960"/>
                <a:tab algn="l" pos="1447920"/>
                <a:tab algn="l" pos="2171880"/>
              </a:tabLst>
            </a:pPr>
            <a:fld id="{3DD23B4A-DAFB-449F-9A14-144388CBFD90}" type="slidenum">
              <a:rPr b="0" lang="en-US" sz="1000" spc="-1" strike="noStrike">
                <a:solidFill>
                  <a:srgbClr val="000000"/>
                </a:solidFill>
                <a:latin typeface="HelveticaNeueLT Pro 77 BdCn"/>
                <a:ea typeface="MS PGothic"/>
              </a:rPr>
              <a:t>&lt;number&gt;</a:t>
            </a:fld>
            <a:endParaRPr b="0" lang="en-US" sz="10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99" name="PlaceHolder 2"/>
          <p:cNvSpPr>
            <a:spLocks noGrp="1"/>
          </p:cNvSpPr>
          <p:nvPr>
            <p:ph type="sldImg"/>
          </p:nvPr>
        </p:nvSpPr>
        <p:spPr>
          <a:xfrm>
            <a:off x="1143000" y="694800"/>
            <a:ext cx="4571640" cy="3428640"/>
          </a:xfrm>
          <a:prstGeom prst="rect">
            <a:avLst/>
          </a:prstGeom>
          <a:ln w="0">
            <a:noFill/>
          </a:ln>
        </p:spPr>
      </p:sp>
      <p:sp>
        <p:nvSpPr>
          <p:cNvPr id="900" name="PlaceHolder 3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8840" cy="4114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marL="216000"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13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PlaceHolder 1"/>
          <p:cNvSpPr>
            <a:spLocks noGrp="1"/>
          </p:cNvSpPr>
          <p:nvPr>
            <p:ph type="dt" idx="42"/>
          </p:nvPr>
        </p:nvSpPr>
        <p:spPr>
          <a:xfrm>
            <a:off x="3505320" y="152280"/>
            <a:ext cx="2436480" cy="455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723960"/>
                <a:tab algn="l" pos="1447920"/>
                <a:tab algn="l" pos="2171880"/>
              </a:tabLst>
              <a:defRPr b="0" lang="en-US" sz="1000" spc="-1" strike="noStrike">
                <a:solidFill>
                  <a:srgbClr val="000000"/>
                </a:solidFill>
                <a:latin typeface="HelveticaNeueLT Pro 77 BdCn"/>
                <a:ea typeface="MS PGothic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723960"/>
                <a:tab algn="l" pos="1447920"/>
                <a:tab algn="l" pos="2171880"/>
              </a:tabLst>
            </a:pPr>
            <a:endParaRPr b="0" lang="en-US" sz="1000" spc="-1" strike="noStrike">
              <a:solidFill>
                <a:srgbClr val="000000"/>
              </a:solidFill>
              <a:latin typeface="Times New Roman"/>
            </a:endParaRPr>
          </a:p>
          <a:p>
            <a:pPr indent="0" algn="r">
              <a:lnSpc>
                <a:spcPct val="100000"/>
              </a:lnSpc>
              <a:buNone/>
              <a:tabLst>
                <a:tab algn="l" pos="723960"/>
                <a:tab algn="l" pos="1447920"/>
                <a:tab algn="l" pos="2171880"/>
              </a:tabLst>
            </a:pPr>
            <a:fld id="{EB2BA2BD-F17D-4A76-ACCD-2C855783AFBC}" type="slidenum">
              <a:rPr b="0" lang="en-US" sz="1000" spc="-1" strike="noStrike">
                <a:solidFill>
                  <a:srgbClr val="000000"/>
                </a:solidFill>
                <a:latin typeface="HelveticaNeueLT Pro 77 BdCn"/>
                <a:ea typeface="MS PGothic"/>
              </a:rPr>
              <a:t>&lt;number&gt;</a:t>
            </a:fld>
            <a:endParaRPr b="0" lang="en-US" sz="10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902" name="PlaceHolder 2"/>
          <p:cNvSpPr>
            <a:spLocks noGrp="1"/>
          </p:cNvSpPr>
          <p:nvPr>
            <p:ph type="sldImg"/>
          </p:nvPr>
        </p:nvSpPr>
        <p:spPr>
          <a:xfrm>
            <a:off x="1143000" y="694800"/>
            <a:ext cx="4571640" cy="3428640"/>
          </a:xfrm>
          <a:prstGeom prst="rect">
            <a:avLst/>
          </a:prstGeom>
          <a:ln w="0">
            <a:noFill/>
          </a:ln>
        </p:spPr>
      </p:sp>
      <p:sp>
        <p:nvSpPr>
          <p:cNvPr id="903" name="PlaceHolder 3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8840" cy="4114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marL="216000"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13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PlaceHolder 1"/>
          <p:cNvSpPr>
            <a:spLocks noGrp="1"/>
          </p:cNvSpPr>
          <p:nvPr>
            <p:ph type="dt" idx="43"/>
          </p:nvPr>
        </p:nvSpPr>
        <p:spPr>
          <a:xfrm>
            <a:off x="3505320" y="152280"/>
            <a:ext cx="2436480" cy="455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723960"/>
                <a:tab algn="l" pos="1447920"/>
                <a:tab algn="l" pos="2171880"/>
              </a:tabLst>
              <a:defRPr b="0" lang="en-US" sz="1000" spc="-1" strike="noStrike">
                <a:solidFill>
                  <a:srgbClr val="000000"/>
                </a:solidFill>
                <a:latin typeface="HelveticaNeueLT Pro 77 BdCn"/>
                <a:ea typeface="MS PGothic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723960"/>
                <a:tab algn="l" pos="1447920"/>
                <a:tab algn="l" pos="2171880"/>
              </a:tabLst>
            </a:pPr>
            <a:endParaRPr b="0" lang="en-US" sz="1000" spc="-1" strike="noStrike">
              <a:solidFill>
                <a:srgbClr val="000000"/>
              </a:solidFill>
              <a:latin typeface="Times New Roman"/>
            </a:endParaRPr>
          </a:p>
          <a:p>
            <a:pPr indent="0" algn="r">
              <a:lnSpc>
                <a:spcPct val="100000"/>
              </a:lnSpc>
              <a:buNone/>
              <a:tabLst>
                <a:tab algn="l" pos="723960"/>
                <a:tab algn="l" pos="1447920"/>
                <a:tab algn="l" pos="2171880"/>
              </a:tabLst>
            </a:pPr>
            <a:fld id="{0B46514F-5284-4D22-A598-2C188E24A1A0}" type="slidenum">
              <a:rPr b="0" lang="en-US" sz="1000" spc="-1" strike="noStrike">
                <a:solidFill>
                  <a:srgbClr val="000000"/>
                </a:solidFill>
                <a:latin typeface="HelveticaNeueLT Pro 77 BdCn"/>
                <a:ea typeface="MS PGothic"/>
              </a:rPr>
              <a:t>&lt;number&gt;</a:t>
            </a:fld>
            <a:endParaRPr b="0" lang="en-US" sz="10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905" name="PlaceHolder 2"/>
          <p:cNvSpPr>
            <a:spLocks noGrp="1"/>
          </p:cNvSpPr>
          <p:nvPr>
            <p:ph type="sldImg"/>
          </p:nvPr>
        </p:nvSpPr>
        <p:spPr>
          <a:xfrm>
            <a:off x="1143000" y="694800"/>
            <a:ext cx="4571640" cy="3428640"/>
          </a:xfrm>
          <a:prstGeom prst="rect">
            <a:avLst/>
          </a:prstGeom>
          <a:ln w="0">
            <a:noFill/>
          </a:ln>
        </p:spPr>
      </p:sp>
      <p:sp>
        <p:nvSpPr>
          <p:cNvPr id="906" name="PlaceHolder 3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8840" cy="4114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marL="216000"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13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PlaceHolder 1"/>
          <p:cNvSpPr>
            <a:spLocks noGrp="1"/>
          </p:cNvSpPr>
          <p:nvPr>
            <p:ph type="dt" idx="44"/>
          </p:nvPr>
        </p:nvSpPr>
        <p:spPr>
          <a:xfrm>
            <a:off x="3505320" y="152280"/>
            <a:ext cx="2436480" cy="455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723960"/>
                <a:tab algn="l" pos="1447920"/>
                <a:tab algn="l" pos="2171880"/>
              </a:tabLst>
              <a:defRPr b="0" lang="en-US" sz="1000" spc="-1" strike="noStrike">
                <a:solidFill>
                  <a:srgbClr val="000000"/>
                </a:solidFill>
                <a:latin typeface="HelveticaNeueLT Pro 77 BdCn"/>
                <a:ea typeface="MS PGothic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723960"/>
                <a:tab algn="l" pos="1447920"/>
                <a:tab algn="l" pos="2171880"/>
              </a:tabLst>
            </a:pPr>
            <a:endParaRPr b="0" lang="en-US" sz="1000" spc="-1" strike="noStrike">
              <a:solidFill>
                <a:srgbClr val="000000"/>
              </a:solidFill>
              <a:latin typeface="Times New Roman"/>
            </a:endParaRPr>
          </a:p>
          <a:p>
            <a:pPr indent="0" algn="r">
              <a:lnSpc>
                <a:spcPct val="100000"/>
              </a:lnSpc>
              <a:buNone/>
              <a:tabLst>
                <a:tab algn="l" pos="723960"/>
                <a:tab algn="l" pos="1447920"/>
                <a:tab algn="l" pos="2171880"/>
              </a:tabLst>
            </a:pPr>
            <a:fld id="{BD7EE199-71D5-4032-A927-9F6367790E30}" type="slidenum">
              <a:rPr b="0" lang="en-US" sz="1000" spc="-1" strike="noStrike">
                <a:solidFill>
                  <a:srgbClr val="000000"/>
                </a:solidFill>
                <a:latin typeface="HelveticaNeueLT Pro 77 BdCn"/>
                <a:ea typeface="MS PGothic"/>
              </a:rPr>
              <a:t>&lt;number&gt;</a:t>
            </a:fld>
            <a:endParaRPr b="0" lang="en-US" sz="10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908" name="PlaceHolder 2"/>
          <p:cNvSpPr>
            <a:spLocks noGrp="1"/>
          </p:cNvSpPr>
          <p:nvPr>
            <p:ph type="sldImg"/>
          </p:nvPr>
        </p:nvSpPr>
        <p:spPr>
          <a:xfrm>
            <a:off x="1143000" y="694800"/>
            <a:ext cx="4571640" cy="3428640"/>
          </a:xfrm>
          <a:prstGeom prst="rect">
            <a:avLst/>
          </a:prstGeom>
          <a:ln w="0">
            <a:noFill/>
          </a:ln>
        </p:spPr>
      </p:sp>
      <p:sp>
        <p:nvSpPr>
          <p:cNvPr id="909" name="PlaceHolder 3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8840" cy="4114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marL="216000"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13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PlaceHolder 1"/>
          <p:cNvSpPr>
            <a:spLocks noGrp="1"/>
          </p:cNvSpPr>
          <p:nvPr>
            <p:ph type="dt" idx="45"/>
          </p:nvPr>
        </p:nvSpPr>
        <p:spPr>
          <a:xfrm>
            <a:off x="3505320" y="152280"/>
            <a:ext cx="2436480" cy="455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723960"/>
                <a:tab algn="l" pos="1447920"/>
                <a:tab algn="l" pos="2171880"/>
              </a:tabLst>
              <a:defRPr b="0" lang="en-US" sz="1000" spc="-1" strike="noStrike">
                <a:solidFill>
                  <a:srgbClr val="000000"/>
                </a:solidFill>
                <a:latin typeface="HelveticaNeueLT Pro 77 BdCn"/>
                <a:ea typeface="MS PGothic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723960"/>
                <a:tab algn="l" pos="1447920"/>
                <a:tab algn="l" pos="2171880"/>
              </a:tabLst>
            </a:pPr>
            <a:endParaRPr b="0" lang="en-US" sz="1000" spc="-1" strike="noStrike">
              <a:solidFill>
                <a:srgbClr val="000000"/>
              </a:solidFill>
              <a:latin typeface="Times New Roman"/>
            </a:endParaRPr>
          </a:p>
          <a:p>
            <a:pPr indent="0" algn="r">
              <a:lnSpc>
                <a:spcPct val="100000"/>
              </a:lnSpc>
              <a:buNone/>
              <a:tabLst>
                <a:tab algn="l" pos="723960"/>
                <a:tab algn="l" pos="1447920"/>
                <a:tab algn="l" pos="2171880"/>
              </a:tabLst>
            </a:pPr>
            <a:fld id="{E8CF007B-912F-4834-89C8-9FF00B1E5CB5}" type="slidenum">
              <a:rPr b="0" lang="en-US" sz="1000" spc="-1" strike="noStrike">
                <a:solidFill>
                  <a:srgbClr val="000000"/>
                </a:solidFill>
                <a:latin typeface="HelveticaNeueLT Pro 77 BdCn"/>
                <a:ea typeface="MS PGothic"/>
              </a:rPr>
              <a:t>&lt;number&gt;</a:t>
            </a:fld>
            <a:endParaRPr b="0" lang="en-US" sz="10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911" name="PlaceHolder 2"/>
          <p:cNvSpPr>
            <a:spLocks noGrp="1"/>
          </p:cNvSpPr>
          <p:nvPr>
            <p:ph type="sldImg"/>
          </p:nvPr>
        </p:nvSpPr>
        <p:spPr>
          <a:xfrm>
            <a:off x="1143000" y="694800"/>
            <a:ext cx="4571640" cy="3428640"/>
          </a:xfrm>
          <a:prstGeom prst="rect">
            <a:avLst/>
          </a:prstGeom>
          <a:ln w="0">
            <a:noFill/>
          </a:ln>
        </p:spPr>
      </p:sp>
      <p:sp>
        <p:nvSpPr>
          <p:cNvPr id="912" name="PlaceHolder 3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8840" cy="4114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marL="216000"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1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PlaceHolder 1"/>
          <p:cNvSpPr>
            <a:spLocks noGrp="1"/>
          </p:cNvSpPr>
          <p:nvPr>
            <p:ph type="dt" idx="8"/>
          </p:nvPr>
        </p:nvSpPr>
        <p:spPr>
          <a:xfrm>
            <a:off x="3505320" y="152280"/>
            <a:ext cx="2436480" cy="455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723960"/>
                <a:tab algn="l" pos="1447920"/>
                <a:tab algn="l" pos="2171880"/>
              </a:tabLst>
              <a:defRPr b="0" lang="en-US" sz="1000" spc="-1" strike="noStrike">
                <a:solidFill>
                  <a:srgbClr val="000000"/>
                </a:solidFill>
                <a:latin typeface="HelveticaNeueLT Pro 77 BdCn"/>
                <a:ea typeface="MS PGothic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723960"/>
                <a:tab algn="l" pos="1447920"/>
                <a:tab algn="l" pos="2171880"/>
              </a:tabLst>
            </a:pPr>
            <a:endParaRPr b="0" lang="en-US" sz="1000" spc="-1" strike="noStrike">
              <a:solidFill>
                <a:srgbClr val="000000"/>
              </a:solidFill>
              <a:latin typeface="Times New Roman"/>
            </a:endParaRPr>
          </a:p>
          <a:p>
            <a:pPr indent="0" algn="r">
              <a:lnSpc>
                <a:spcPct val="100000"/>
              </a:lnSpc>
              <a:buNone/>
              <a:tabLst>
                <a:tab algn="l" pos="723960"/>
                <a:tab algn="l" pos="1447920"/>
                <a:tab algn="l" pos="2171880"/>
              </a:tabLst>
            </a:pPr>
            <a:fld id="{DD5F9EAD-17DC-49D4-ACA8-78AE61621F05}" type="slidenum">
              <a:rPr b="0" lang="en-US" sz="1000" spc="-1" strike="noStrike">
                <a:solidFill>
                  <a:srgbClr val="000000"/>
                </a:solidFill>
                <a:latin typeface="HelveticaNeueLT Pro 77 BdCn"/>
                <a:ea typeface="MS PGothic"/>
              </a:rPr>
              <a:t>&lt;number&gt;</a:t>
            </a:fld>
            <a:endParaRPr b="0" lang="en-US" sz="10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00" name="PlaceHolder 2"/>
          <p:cNvSpPr>
            <a:spLocks noGrp="1"/>
          </p:cNvSpPr>
          <p:nvPr>
            <p:ph type="sldImg"/>
          </p:nvPr>
        </p:nvSpPr>
        <p:spPr>
          <a:xfrm>
            <a:off x="1143000" y="694800"/>
            <a:ext cx="4571640" cy="3428640"/>
          </a:xfrm>
          <a:prstGeom prst="rect">
            <a:avLst/>
          </a:prstGeom>
          <a:ln w="0">
            <a:noFill/>
          </a:ln>
        </p:spPr>
      </p:sp>
      <p:sp>
        <p:nvSpPr>
          <p:cNvPr id="801" name="PlaceHolder 3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8840" cy="4114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marL="216000" indent="0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Our program is running hundreds of thousands of times every second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1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PlaceHolder 1"/>
          <p:cNvSpPr>
            <a:spLocks noGrp="1"/>
          </p:cNvSpPr>
          <p:nvPr>
            <p:ph type="dt" idx="9"/>
          </p:nvPr>
        </p:nvSpPr>
        <p:spPr>
          <a:xfrm>
            <a:off x="3505320" y="152280"/>
            <a:ext cx="2436480" cy="455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723960"/>
                <a:tab algn="l" pos="1447920"/>
                <a:tab algn="l" pos="2171880"/>
              </a:tabLst>
              <a:defRPr b="0" lang="en-US" sz="1000" spc="-1" strike="noStrike">
                <a:solidFill>
                  <a:srgbClr val="000000"/>
                </a:solidFill>
                <a:latin typeface="HelveticaNeueLT Pro 77 BdCn"/>
                <a:ea typeface="MS PGothic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723960"/>
                <a:tab algn="l" pos="1447920"/>
                <a:tab algn="l" pos="2171880"/>
              </a:tabLst>
            </a:pPr>
            <a:endParaRPr b="0" lang="en-US" sz="1000" spc="-1" strike="noStrike">
              <a:solidFill>
                <a:srgbClr val="000000"/>
              </a:solidFill>
              <a:latin typeface="Times New Roman"/>
            </a:endParaRPr>
          </a:p>
          <a:p>
            <a:pPr indent="0" algn="r">
              <a:lnSpc>
                <a:spcPct val="100000"/>
              </a:lnSpc>
              <a:buNone/>
              <a:tabLst>
                <a:tab algn="l" pos="723960"/>
                <a:tab algn="l" pos="1447920"/>
                <a:tab algn="l" pos="2171880"/>
              </a:tabLst>
            </a:pPr>
            <a:fld id="{7BF61717-5FFB-489F-B72B-E2816EBA8889}" type="slidenum">
              <a:rPr b="0" lang="en-US" sz="1000" spc="-1" strike="noStrike">
                <a:solidFill>
                  <a:srgbClr val="000000"/>
                </a:solidFill>
                <a:latin typeface="HelveticaNeueLT Pro 77 BdCn"/>
                <a:ea typeface="MS PGothic"/>
              </a:rPr>
              <a:t>&lt;number&gt;</a:t>
            </a:fld>
            <a:endParaRPr b="0" lang="en-US" sz="10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03" name="PlaceHolder 2"/>
          <p:cNvSpPr>
            <a:spLocks noGrp="1"/>
          </p:cNvSpPr>
          <p:nvPr>
            <p:ph type="sldImg"/>
          </p:nvPr>
        </p:nvSpPr>
        <p:spPr>
          <a:xfrm>
            <a:off x="1143000" y="694800"/>
            <a:ext cx="4571640" cy="3428640"/>
          </a:xfrm>
          <a:prstGeom prst="rect">
            <a:avLst/>
          </a:prstGeom>
          <a:ln w="0">
            <a:noFill/>
          </a:ln>
        </p:spPr>
      </p:sp>
      <p:sp>
        <p:nvSpPr>
          <p:cNvPr id="804" name="PlaceHolder 3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8840" cy="4114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marL="216000"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PlaceHolder 1"/>
          <p:cNvSpPr>
            <a:spLocks noGrp="1"/>
          </p:cNvSpPr>
          <p:nvPr>
            <p:ph type="dt" idx="4"/>
          </p:nvPr>
        </p:nvSpPr>
        <p:spPr>
          <a:xfrm>
            <a:off x="3505320" y="152280"/>
            <a:ext cx="2436480" cy="455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723960"/>
                <a:tab algn="l" pos="1447920"/>
                <a:tab algn="l" pos="2171880"/>
              </a:tabLst>
              <a:defRPr b="0" lang="en-US" sz="1000" spc="-1" strike="noStrike">
                <a:solidFill>
                  <a:srgbClr val="000000"/>
                </a:solidFill>
                <a:latin typeface="HelveticaNeueLT Pro 77 BdCn"/>
                <a:ea typeface="MS PGothic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723960"/>
                <a:tab algn="l" pos="1447920"/>
                <a:tab algn="l" pos="2171880"/>
              </a:tabLst>
            </a:pPr>
            <a:endParaRPr b="0" lang="en-US" sz="1000" spc="-1" strike="noStrike">
              <a:solidFill>
                <a:srgbClr val="000000"/>
              </a:solidFill>
              <a:latin typeface="Times New Roman"/>
            </a:endParaRPr>
          </a:p>
          <a:p>
            <a:pPr indent="0" algn="r">
              <a:lnSpc>
                <a:spcPct val="100000"/>
              </a:lnSpc>
              <a:buNone/>
              <a:tabLst>
                <a:tab algn="l" pos="723960"/>
                <a:tab algn="l" pos="1447920"/>
                <a:tab algn="l" pos="2171880"/>
              </a:tabLst>
            </a:pPr>
            <a:fld id="{2E4E8075-6DDF-4B02-A134-CD7B9A5090AF}" type="slidenum">
              <a:rPr b="0" lang="en-US" sz="1000" spc="-1" strike="noStrike">
                <a:solidFill>
                  <a:srgbClr val="000000"/>
                </a:solidFill>
                <a:latin typeface="HelveticaNeueLT Pro 77 BdCn"/>
                <a:ea typeface="MS PGothic"/>
              </a:rPr>
              <a:t>&lt;number&gt;</a:t>
            </a:fld>
            <a:endParaRPr b="0" lang="en-US" sz="10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88" name="PlaceHolder 2"/>
          <p:cNvSpPr>
            <a:spLocks noGrp="1"/>
          </p:cNvSpPr>
          <p:nvPr>
            <p:ph type="sldImg"/>
          </p:nvPr>
        </p:nvSpPr>
        <p:spPr>
          <a:xfrm>
            <a:off x="1143000" y="694800"/>
            <a:ext cx="4571640" cy="3428640"/>
          </a:xfrm>
          <a:prstGeom prst="rect">
            <a:avLst/>
          </a:prstGeom>
          <a:ln w="0">
            <a:noFill/>
          </a:ln>
        </p:spPr>
      </p:sp>
      <p:sp>
        <p:nvSpPr>
          <p:cNvPr id="789" name="PlaceHolder 3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8840" cy="4114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marL="216000"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2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PlaceHolder 1"/>
          <p:cNvSpPr>
            <a:spLocks noGrp="1"/>
          </p:cNvSpPr>
          <p:nvPr>
            <p:ph type="dt" idx="10"/>
          </p:nvPr>
        </p:nvSpPr>
        <p:spPr>
          <a:xfrm>
            <a:off x="3505320" y="152280"/>
            <a:ext cx="2436480" cy="455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723960"/>
                <a:tab algn="l" pos="1447920"/>
                <a:tab algn="l" pos="2171880"/>
              </a:tabLst>
              <a:defRPr b="0" lang="en-US" sz="1000" spc="-1" strike="noStrike">
                <a:solidFill>
                  <a:srgbClr val="000000"/>
                </a:solidFill>
                <a:latin typeface="HelveticaNeueLT Pro 77 BdCn"/>
                <a:ea typeface="MS PGothic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723960"/>
                <a:tab algn="l" pos="1447920"/>
                <a:tab algn="l" pos="2171880"/>
              </a:tabLst>
            </a:pPr>
            <a:endParaRPr b="0" lang="en-US" sz="1000" spc="-1" strike="noStrike">
              <a:solidFill>
                <a:srgbClr val="000000"/>
              </a:solidFill>
              <a:latin typeface="Times New Roman"/>
            </a:endParaRPr>
          </a:p>
          <a:p>
            <a:pPr indent="0" algn="r">
              <a:lnSpc>
                <a:spcPct val="100000"/>
              </a:lnSpc>
              <a:buNone/>
              <a:tabLst>
                <a:tab algn="l" pos="723960"/>
                <a:tab algn="l" pos="1447920"/>
                <a:tab algn="l" pos="2171880"/>
              </a:tabLst>
            </a:pPr>
            <a:fld id="{DBBED60B-9CCE-483D-97CC-2425F3164697}" type="slidenum">
              <a:rPr b="0" lang="en-US" sz="1000" spc="-1" strike="noStrike">
                <a:solidFill>
                  <a:srgbClr val="000000"/>
                </a:solidFill>
                <a:latin typeface="HelveticaNeueLT Pro 77 BdCn"/>
                <a:ea typeface="MS PGothic"/>
              </a:rPr>
              <a:t>&lt;number&gt;</a:t>
            </a:fld>
            <a:endParaRPr b="0" lang="en-US" sz="10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06" name="PlaceHolder 2"/>
          <p:cNvSpPr>
            <a:spLocks noGrp="1"/>
          </p:cNvSpPr>
          <p:nvPr>
            <p:ph type="sldImg"/>
          </p:nvPr>
        </p:nvSpPr>
        <p:spPr>
          <a:xfrm>
            <a:off x="1143000" y="694800"/>
            <a:ext cx="4571640" cy="3428640"/>
          </a:xfrm>
          <a:prstGeom prst="rect">
            <a:avLst/>
          </a:prstGeom>
          <a:ln w="0">
            <a:noFill/>
          </a:ln>
        </p:spPr>
      </p:sp>
      <p:sp>
        <p:nvSpPr>
          <p:cNvPr id="807" name="PlaceHolder 3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8840" cy="4114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marL="216000"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PlaceHolder 1"/>
          <p:cNvSpPr>
            <a:spLocks noGrp="1"/>
          </p:cNvSpPr>
          <p:nvPr>
            <p:ph type="dt" idx="5"/>
          </p:nvPr>
        </p:nvSpPr>
        <p:spPr>
          <a:xfrm>
            <a:off x="3505320" y="152280"/>
            <a:ext cx="2436480" cy="455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723960"/>
                <a:tab algn="l" pos="1447920"/>
                <a:tab algn="l" pos="2171880"/>
              </a:tabLst>
              <a:defRPr b="0" lang="en-US" sz="1000" spc="-1" strike="noStrike">
                <a:solidFill>
                  <a:srgbClr val="000000"/>
                </a:solidFill>
                <a:latin typeface="HelveticaNeueLT Pro 77 BdCn"/>
                <a:ea typeface="MS PGothic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723960"/>
                <a:tab algn="l" pos="1447920"/>
                <a:tab algn="l" pos="2171880"/>
              </a:tabLst>
            </a:pPr>
            <a:endParaRPr b="0" lang="en-US" sz="1000" spc="-1" strike="noStrike">
              <a:solidFill>
                <a:srgbClr val="000000"/>
              </a:solidFill>
              <a:latin typeface="Times New Roman"/>
            </a:endParaRPr>
          </a:p>
          <a:p>
            <a:pPr indent="0" algn="r">
              <a:lnSpc>
                <a:spcPct val="100000"/>
              </a:lnSpc>
              <a:buNone/>
              <a:tabLst>
                <a:tab algn="l" pos="723960"/>
                <a:tab algn="l" pos="1447920"/>
                <a:tab algn="l" pos="2171880"/>
              </a:tabLst>
            </a:pPr>
            <a:fld id="{5FFC1505-3EED-41CD-891F-F9FD5B97FE02}" type="slidenum">
              <a:rPr b="0" lang="en-US" sz="1000" spc="-1" strike="noStrike">
                <a:solidFill>
                  <a:srgbClr val="000000"/>
                </a:solidFill>
                <a:latin typeface="HelveticaNeueLT Pro 77 BdCn"/>
                <a:ea typeface="MS PGothic"/>
              </a:rPr>
              <a:t>&lt;number&gt;</a:t>
            </a:fld>
            <a:endParaRPr b="0" lang="en-US" sz="10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91" name="PlaceHolder 2"/>
          <p:cNvSpPr>
            <a:spLocks noGrp="1"/>
          </p:cNvSpPr>
          <p:nvPr>
            <p:ph type="sldImg"/>
          </p:nvPr>
        </p:nvSpPr>
        <p:spPr>
          <a:xfrm>
            <a:off x="1143000" y="694800"/>
            <a:ext cx="4571640" cy="3428640"/>
          </a:xfrm>
          <a:prstGeom prst="rect">
            <a:avLst/>
          </a:prstGeom>
          <a:ln w="0">
            <a:noFill/>
          </a:ln>
        </p:spPr>
      </p:sp>
      <p:sp>
        <p:nvSpPr>
          <p:cNvPr id="792" name="PlaceHolder 3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8840" cy="4114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marL="216000" indent="0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This is why there’s a diversity problem in Engineering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4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PlaceHolder 1"/>
          <p:cNvSpPr>
            <a:spLocks noGrp="1"/>
          </p:cNvSpPr>
          <p:nvPr>
            <p:ph type="dt" idx="11"/>
          </p:nvPr>
        </p:nvSpPr>
        <p:spPr>
          <a:xfrm>
            <a:off x="3505320" y="152280"/>
            <a:ext cx="2436480" cy="455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723960"/>
                <a:tab algn="l" pos="1447920"/>
                <a:tab algn="l" pos="2171880"/>
              </a:tabLst>
              <a:defRPr b="0" lang="en-US" sz="1000" spc="-1" strike="noStrike">
                <a:solidFill>
                  <a:srgbClr val="000000"/>
                </a:solidFill>
                <a:latin typeface="HelveticaNeueLT Pro 77 BdCn"/>
                <a:ea typeface="MS PGothic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723960"/>
                <a:tab algn="l" pos="1447920"/>
                <a:tab algn="l" pos="2171880"/>
              </a:tabLst>
            </a:pPr>
            <a:endParaRPr b="0" lang="en-US" sz="1000" spc="-1" strike="noStrike">
              <a:solidFill>
                <a:srgbClr val="000000"/>
              </a:solidFill>
              <a:latin typeface="Times New Roman"/>
            </a:endParaRPr>
          </a:p>
          <a:p>
            <a:pPr indent="0" algn="r">
              <a:lnSpc>
                <a:spcPct val="100000"/>
              </a:lnSpc>
              <a:buNone/>
              <a:tabLst>
                <a:tab algn="l" pos="723960"/>
                <a:tab algn="l" pos="1447920"/>
                <a:tab algn="l" pos="2171880"/>
              </a:tabLst>
            </a:pPr>
            <a:fld id="{B2C67964-C1FA-4B84-8125-500E48CCB35C}" type="slidenum">
              <a:rPr b="0" lang="en-US" sz="1000" spc="-1" strike="noStrike">
                <a:solidFill>
                  <a:srgbClr val="000000"/>
                </a:solidFill>
                <a:latin typeface="HelveticaNeueLT Pro 77 BdCn"/>
                <a:ea typeface="MS PGothic"/>
              </a:rPr>
              <a:t>&lt;number&gt;</a:t>
            </a:fld>
            <a:endParaRPr b="0" lang="en-US" sz="10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09" name="PlaceHolder 2"/>
          <p:cNvSpPr>
            <a:spLocks noGrp="1"/>
          </p:cNvSpPr>
          <p:nvPr>
            <p:ph type="sldImg"/>
          </p:nvPr>
        </p:nvSpPr>
        <p:spPr>
          <a:xfrm>
            <a:off x="1143000" y="694800"/>
            <a:ext cx="4571640" cy="3428640"/>
          </a:xfrm>
          <a:prstGeom prst="rect">
            <a:avLst/>
          </a:prstGeom>
          <a:ln w="0">
            <a:noFill/>
          </a:ln>
        </p:spPr>
      </p:sp>
      <p:sp>
        <p:nvSpPr>
          <p:cNvPr id="810" name="PlaceHolder 3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8840" cy="4114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marL="216000" indent="0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Our program is running hundreds of thousands of times every second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4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PlaceHolder 1"/>
          <p:cNvSpPr>
            <a:spLocks noGrp="1"/>
          </p:cNvSpPr>
          <p:nvPr>
            <p:ph type="dt" idx="12"/>
          </p:nvPr>
        </p:nvSpPr>
        <p:spPr>
          <a:xfrm>
            <a:off x="3505320" y="152280"/>
            <a:ext cx="2436480" cy="455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723960"/>
                <a:tab algn="l" pos="1447920"/>
                <a:tab algn="l" pos="2171880"/>
              </a:tabLst>
              <a:defRPr b="0" lang="en-US" sz="1000" spc="-1" strike="noStrike">
                <a:solidFill>
                  <a:srgbClr val="000000"/>
                </a:solidFill>
                <a:latin typeface="HelveticaNeueLT Pro 77 BdCn"/>
                <a:ea typeface="MS PGothic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723960"/>
                <a:tab algn="l" pos="1447920"/>
                <a:tab algn="l" pos="2171880"/>
              </a:tabLst>
            </a:pPr>
            <a:endParaRPr b="0" lang="en-US" sz="1000" spc="-1" strike="noStrike">
              <a:solidFill>
                <a:srgbClr val="000000"/>
              </a:solidFill>
              <a:latin typeface="Times New Roman"/>
            </a:endParaRPr>
          </a:p>
          <a:p>
            <a:pPr indent="0" algn="r">
              <a:lnSpc>
                <a:spcPct val="100000"/>
              </a:lnSpc>
              <a:buNone/>
              <a:tabLst>
                <a:tab algn="l" pos="723960"/>
                <a:tab algn="l" pos="1447920"/>
                <a:tab algn="l" pos="2171880"/>
              </a:tabLst>
            </a:pPr>
            <a:fld id="{A3F93E3A-E850-44E8-BCE1-ECC1761270AB}" type="slidenum">
              <a:rPr b="0" lang="en-US" sz="1000" spc="-1" strike="noStrike">
                <a:solidFill>
                  <a:srgbClr val="000000"/>
                </a:solidFill>
                <a:latin typeface="HelveticaNeueLT Pro 77 BdCn"/>
                <a:ea typeface="MS PGothic"/>
              </a:rPr>
              <a:t>&lt;number&gt;</a:t>
            </a:fld>
            <a:endParaRPr b="0" lang="en-US" sz="10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12" name="PlaceHolder 2"/>
          <p:cNvSpPr>
            <a:spLocks noGrp="1"/>
          </p:cNvSpPr>
          <p:nvPr>
            <p:ph type="sldImg"/>
          </p:nvPr>
        </p:nvSpPr>
        <p:spPr>
          <a:xfrm>
            <a:off x="1143000" y="694800"/>
            <a:ext cx="4571640" cy="3428640"/>
          </a:xfrm>
          <a:prstGeom prst="rect">
            <a:avLst/>
          </a:prstGeom>
          <a:ln w="0">
            <a:noFill/>
          </a:ln>
        </p:spPr>
      </p:sp>
      <p:sp>
        <p:nvSpPr>
          <p:cNvPr id="813" name="PlaceHolder 3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8840" cy="4114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marL="216000"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4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PlaceHolder 1"/>
          <p:cNvSpPr>
            <a:spLocks noGrp="1"/>
          </p:cNvSpPr>
          <p:nvPr>
            <p:ph type="dt" idx="13"/>
          </p:nvPr>
        </p:nvSpPr>
        <p:spPr>
          <a:xfrm>
            <a:off x="3505320" y="152280"/>
            <a:ext cx="2436480" cy="455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723960"/>
                <a:tab algn="l" pos="1447920"/>
                <a:tab algn="l" pos="2171880"/>
              </a:tabLst>
              <a:defRPr b="0" lang="en-US" sz="1000" spc="-1" strike="noStrike">
                <a:solidFill>
                  <a:srgbClr val="000000"/>
                </a:solidFill>
                <a:latin typeface="HelveticaNeueLT Pro 77 BdCn"/>
                <a:ea typeface="MS PGothic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723960"/>
                <a:tab algn="l" pos="1447920"/>
                <a:tab algn="l" pos="2171880"/>
              </a:tabLst>
            </a:pPr>
            <a:endParaRPr b="0" lang="en-US" sz="1000" spc="-1" strike="noStrike">
              <a:solidFill>
                <a:srgbClr val="000000"/>
              </a:solidFill>
              <a:latin typeface="Times New Roman"/>
            </a:endParaRPr>
          </a:p>
          <a:p>
            <a:pPr indent="0" algn="r">
              <a:lnSpc>
                <a:spcPct val="100000"/>
              </a:lnSpc>
              <a:buNone/>
              <a:tabLst>
                <a:tab algn="l" pos="723960"/>
                <a:tab algn="l" pos="1447920"/>
                <a:tab algn="l" pos="2171880"/>
              </a:tabLst>
            </a:pPr>
            <a:fld id="{6C8654E1-6841-4C83-A887-19094F8A2FF1}" type="slidenum">
              <a:rPr b="0" lang="en-US" sz="1000" spc="-1" strike="noStrike">
                <a:solidFill>
                  <a:srgbClr val="000000"/>
                </a:solidFill>
                <a:latin typeface="HelveticaNeueLT Pro 77 BdCn"/>
                <a:ea typeface="MS PGothic"/>
              </a:rPr>
              <a:t>&lt;number&gt;</a:t>
            </a:fld>
            <a:endParaRPr b="0" lang="en-US" sz="10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15" name="PlaceHolder 2"/>
          <p:cNvSpPr>
            <a:spLocks noGrp="1"/>
          </p:cNvSpPr>
          <p:nvPr>
            <p:ph type="sldImg"/>
          </p:nvPr>
        </p:nvSpPr>
        <p:spPr>
          <a:xfrm>
            <a:off x="1143000" y="694800"/>
            <a:ext cx="4571640" cy="3428640"/>
          </a:xfrm>
          <a:prstGeom prst="rect">
            <a:avLst/>
          </a:prstGeom>
          <a:ln w="0">
            <a:noFill/>
          </a:ln>
        </p:spPr>
      </p:sp>
      <p:sp>
        <p:nvSpPr>
          <p:cNvPr id="816" name="PlaceHolder 3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8840" cy="4114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marL="216000"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4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PlaceHolder 1"/>
          <p:cNvSpPr>
            <a:spLocks noGrp="1"/>
          </p:cNvSpPr>
          <p:nvPr>
            <p:ph type="dt" idx="14"/>
          </p:nvPr>
        </p:nvSpPr>
        <p:spPr>
          <a:xfrm>
            <a:off x="3505320" y="152280"/>
            <a:ext cx="2436480" cy="455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723960"/>
                <a:tab algn="l" pos="1447920"/>
                <a:tab algn="l" pos="2171880"/>
              </a:tabLst>
              <a:defRPr b="0" lang="en-US" sz="1000" spc="-1" strike="noStrike">
                <a:solidFill>
                  <a:srgbClr val="000000"/>
                </a:solidFill>
                <a:latin typeface="HelveticaNeueLT Pro 77 BdCn"/>
                <a:ea typeface="MS PGothic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723960"/>
                <a:tab algn="l" pos="1447920"/>
                <a:tab algn="l" pos="2171880"/>
              </a:tabLst>
            </a:pPr>
            <a:endParaRPr b="0" lang="en-US" sz="1000" spc="-1" strike="noStrike">
              <a:solidFill>
                <a:srgbClr val="000000"/>
              </a:solidFill>
              <a:latin typeface="Times New Roman"/>
            </a:endParaRPr>
          </a:p>
          <a:p>
            <a:pPr indent="0" algn="r">
              <a:lnSpc>
                <a:spcPct val="100000"/>
              </a:lnSpc>
              <a:buNone/>
              <a:tabLst>
                <a:tab algn="l" pos="723960"/>
                <a:tab algn="l" pos="1447920"/>
                <a:tab algn="l" pos="2171880"/>
              </a:tabLst>
            </a:pPr>
            <a:fld id="{5061B086-9E31-4B05-8ABB-C0C0ACA7D0DB}" type="slidenum">
              <a:rPr b="0" lang="en-US" sz="1000" spc="-1" strike="noStrike">
                <a:solidFill>
                  <a:srgbClr val="000000"/>
                </a:solidFill>
                <a:latin typeface="HelveticaNeueLT Pro 77 BdCn"/>
                <a:ea typeface="MS PGothic"/>
              </a:rPr>
              <a:t>&lt;number&gt;</a:t>
            </a:fld>
            <a:endParaRPr b="0" lang="en-US" sz="10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18" name="PlaceHolder 2"/>
          <p:cNvSpPr>
            <a:spLocks noGrp="1"/>
          </p:cNvSpPr>
          <p:nvPr>
            <p:ph type="sldImg"/>
          </p:nvPr>
        </p:nvSpPr>
        <p:spPr>
          <a:xfrm>
            <a:off x="1143000" y="694800"/>
            <a:ext cx="4571640" cy="3428640"/>
          </a:xfrm>
          <a:prstGeom prst="rect">
            <a:avLst/>
          </a:prstGeom>
          <a:ln w="0">
            <a:noFill/>
          </a:ln>
        </p:spPr>
      </p:sp>
      <p:sp>
        <p:nvSpPr>
          <p:cNvPr id="819" name="PlaceHolder 3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8840" cy="4114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marL="216000"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4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PlaceHolder 1"/>
          <p:cNvSpPr>
            <a:spLocks noGrp="1"/>
          </p:cNvSpPr>
          <p:nvPr>
            <p:ph type="dt" idx="15"/>
          </p:nvPr>
        </p:nvSpPr>
        <p:spPr>
          <a:xfrm>
            <a:off x="3505320" y="152280"/>
            <a:ext cx="2436480" cy="455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723960"/>
                <a:tab algn="l" pos="1447920"/>
                <a:tab algn="l" pos="2171880"/>
              </a:tabLst>
              <a:defRPr b="0" lang="en-US" sz="1000" spc="-1" strike="noStrike">
                <a:solidFill>
                  <a:srgbClr val="000000"/>
                </a:solidFill>
                <a:latin typeface="HelveticaNeueLT Pro 77 BdCn"/>
                <a:ea typeface="MS PGothic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723960"/>
                <a:tab algn="l" pos="1447920"/>
                <a:tab algn="l" pos="2171880"/>
              </a:tabLst>
            </a:pPr>
            <a:endParaRPr b="0" lang="en-US" sz="1000" spc="-1" strike="noStrike">
              <a:solidFill>
                <a:srgbClr val="000000"/>
              </a:solidFill>
              <a:latin typeface="Times New Roman"/>
            </a:endParaRPr>
          </a:p>
          <a:p>
            <a:pPr indent="0" algn="r">
              <a:lnSpc>
                <a:spcPct val="100000"/>
              </a:lnSpc>
              <a:buNone/>
              <a:tabLst>
                <a:tab algn="l" pos="723960"/>
                <a:tab algn="l" pos="1447920"/>
                <a:tab algn="l" pos="2171880"/>
              </a:tabLst>
            </a:pPr>
            <a:fld id="{54BE01AB-7885-4D7A-9B0F-D1A4AFBFD8FC}" type="slidenum">
              <a:rPr b="0" lang="en-US" sz="1000" spc="-1" strike="noStrike">
                <a:solidFill>
                  <a:srgbClr val="000000"/>
                </a:solidFill>
                <a:latin typeface="HelveticaNeueLT Pro 77 BdCn"/>
                <a:ea typeface="MS PGothic"/>
              </a:rPr>
              <a:t>&lt;number&gt;</a:t>
            </a:fld>
            <a:endParaRPr b="0" lang="en-US" sz="10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21" name="PlaceHolder 2"/>
          <p:cNvSpPr>
            <a:spLocks noGrp="1"/>
          </p:cNvSpPr>
          <p:nvPr>
            <p:ph type="sldImg"/>
          </p:nvPr>
        </p:nvSpPr>
        <p:spPr>
          <a:xfrm>
            <a:off x="1143000" y="694800"/>
            <a:ext cx="4571640" cy="3428640"/>
          </a:xfrm>
          <a:prstGeom prst="rect">
            <a:avLst/>
          </a:prstGeom>
          <a:ln w="0">
            <a:noFill/>
          </a:ln>
        </p:spPr>
      </p:sp>
      <p:sp>
        <p:nvSpPr>
          <p:cNvPr id="822" name="PlaceHolder 3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8840" cy="4114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marL="216000"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4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PlaceHolder 1"/>
          <p:cNvSpPr>
            <a:spLocks noGrp="1"/>
          </p:cNvSpPr>
          <p:nvPr>
            <p:ph type="dt" idx="16"/>
          </p:nvPr>
        </p:nvSpPr>
        <p:spPr>
          <a:xfrm>
            <a:off x="3505320" y="152280"/>
            <a:ext cx="2436480" cy="455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723960"/>
                <a:tab algn="l" pos="1447920"/>
                <a:tab algn="l" pos="2171880"/>
              </a:tabLst>
              <a:defRPr b="0" lang="en-US" sz="1000" spc="-1" strike="noStrike">
                <a:solidFill>
                  <a:srgbClr val="000000"/>
                </a:solidFill>
                <a:latin typeface="HelveticaNeueLT Pro 77 BdCn"/>
                <a:ea typeface="MS PGothic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723960"/>
                <a:tab algn="l" pos="1447920"/>
                <a:tab algn="l" pos="2171880"/>
              </a:tabLst>
            </a:pPr>
            <a:endParaRPr b="0" lang="en-US" sz="1000" spc="-1" strike="noStrike">
              <a:solidFill>
                <a:srgbClr val="000000"/>
              </a:solidFill>
              <a:latin typeface="Times New Roman"/>
            </a:endParaRPr>
          </a:p>
          <a:p>
            <a:pPr indent="0" algn="r">
              <a:lnSpc>
                <a:spcPct val="100000"/>
              </a:lnSpc>
              <a:buNone/>
              <a:tabLst>
                <a:tab algn="l" pos="723960"/>
                <a:tab algn="l" pos="1447920"/>
                <a:tab algn="l" pos="2171880"/>
              </a:tabLst>
            </a:pPr>
            <a:fld id="{82E71116-2B96-4B3F-9CA7-E2282A14848F}" type="slidenum">
              <a:rPr b="0" lang="en-US" sz="1000" spc="-1" strike="noStrike">
                <a:solidFill>
                  <a:srgbClr val="000000"/>
                </a:solidFill>
                <a:latin typeface="HelveticaNeueLT Pro 77 BdCn"/>
                <a:ea typeface="MS PGothic"/>
              </a:rPr>
              <a:t>&lt;number&gt;</a:t>
            </a:fld>
            <a:endParaRPr b="0" lang="en-US" sz="10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24" name="PlaceHolder 2"/>
          <p:cNvSpPr>
            <a:spLocks noGrp="1"/>
          </p:cNvSpPr>
          <p:nvPr>
            <p:ph type="sldImg"/>
          </p:nvPr>
        </p:nvSpPr>
        <p:spPr>
          <a:xfrm>
            <a:off x="1143000" y="694800"/>
            <a:ext cx="4571640" cy="3428640"/>
          </a:xfrm>
          <a:prstGeom prst="rect">
            <a:avLst/>
          </a:prstGeom>
          <a:ln w="0">
            <a:noFill/>
          </a:ln>
        </p:spPr>
      </p:sp>
      <p:sp>
        <p:nvSpPr>
          <p:cNvPr id="825" name="PlaceHolder 3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8840" cy="4114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marL="216000"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PlaceHolder 1"/>
          <p:cNvSpPr>
            <a:spLocks noGrp="1"/>
          </p:cNvSpPr>
          <p:nvPr>
            <p:ph type="dt" idx="6"/>
          </p:nvPr>
        </p:nvSpPr>
        <p:spPr>
          <a:xfrm>
            <a:off x="3505320" y="152280"/>
            <a:ext cx="2436480" cy="455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723960"/>
                <a:tab algn="l" pos="1447920"/>
                <a:tab algn="l" pos="2171880"/>
              </a:tabLst>
              <a:defRPr b="0" lang="en-US" sz="1000" spc="-1" strike="noStrike">
                <a:solidFill>
                  <a:srgbClr val="000000"/>
                </a:solidFill>
                <a:latin typeface="HelveticaNeueLT Pro 77 BdCn"/>
                <a:ea typeface="MS PGothic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723960"/>
                <a:tab algn="l" pos="1447920"/>
                <a:tab algn="l" pos="2171880"/>
              </a:tabLst>
            </a:pPr>
            <a:endParaRPr b="0" lang="en-US" sz="1000" spc="-1" strike="noStrike">
              <a:solidFill>
                <a:srgbClr val="000000"/>
              </a:solidFill>
              <a:latin typeface="Times New Roman"/>
            </a:endParaRPr>
          </a:p>
          <a:p>
            <a:pPr indent="0" algn="r">
              <a:lnSpc>
                <a:spcPct val="100000"/>
              </a:lnSpc>
              <a:buNone/>
              <a:tabLst>
                <a:tab algn="l" pos="723960"/>
                <a:tab algn="l" pos="1447920"/>
                <a:tab algn="l" pos="2171880"/>
              </a:tabLst>
            </a:pPr>
            <a:fld id="{C6459FCE-12C0-4D76-B6E7-3B7D0ED98650}" type="slidenum">
              <a:rPr b="0" lang="en-US" sz="1000" spc="-1" strike="noStrike">
                <a:solidFill>
                  <a:srgbClr val="000000"/>
                </a:solidFill>
                <a:latin typeface="HelveticaNeueLT Pro 77 BdCn"/>
                <a:ea typeface="MS PGothic"/>
              </a:rPr>
              <a:t>&lt;number&gt;</a:t>
            </a:fld>
            <a:endParaRPr b="0" lang="en-US" sz="10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94" name="PlaceHolder 2"/>
          <p:cNvSpPr>
            <a:spLocks noGrp="1"/>
          </p:cNvSpPr>
          <p:nvPr>
            <p:ph type="sldImg"/>
          </p:nvPr>
        </p:nvSpPr>
        <p:spPr>
          <a:xfrm>
            <a:off x="1143000" y="694800"/>
            <a:ext cx="4571640" cy="3428640"/>
          </a:xfrm>
          <a:prstGeom prst="rect">
            <a:avLst/>
          </a:prstGeom>
          <a:ln w="0">
            <a:noFill/>
          </a:ln>
        </p:spPr>
      </p:sp>
      <p:sp>
        <p:nvSpPr>
          <p:cNvPr id="795" name="PlaceHolder 3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8840" cy="4114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marL="216000"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PlaceHolder 1"/>
          <p:cNvSpPr>
            <a:spLocks noGrp="1"/>
          </p:cNvSpPr>
          <p:nvPr>
            <p:ph type="dt" idx="7"/>
          </p:nvPr>
        </p:nvSpPr>
        <p:spPr>
          <a:xfrm>
            <a:off x="3505320" y="152280"/>
            <a:ext cx="2436480" cy="455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723960"/>
                <a:tab algn="l" pos="1447920"/>
                <a:tab algn="l" pos="2171880"/>
              </a:tabLst>
              <a:defRPr b="0" lang="en-US" sz="1000" spc="-1" strike="noStrike">
                <a:solidFill>
                  <a:srgbClr val="000000"/>
                </a:solidFill>
                <a:latin typeface="HelveticaNeueLT Pro 77 BdCn"/>
                <a:ea typeface="MS PGothic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723960"/>
                <a:tab algn="l" pos="1447920"/>
                <a:tab algn="l" pos="2171880"/>
              </a:tabLst>
            </a:pPr>
            <a:endParaRPr b="0" lang="en-US" sz="1000" spc="-1" strike="noStrike">
              <a:solidFill>
                <a:srgbClr val="000000"/>
              </a:solidFill>
              <a:latin typeface="Times New Roman"/>
            </a:endParaRPr>
          </a:p>
          <a:p>
            <a:pPr indent="0" algn="r">
              <a:lnSpc>
                <a:spcPct val="100000"/>
              </a:lnSpc>
              <a:buNone/>
              <a:tabLst>
                <a:tab algn="l" pos="723960"/>
                <a:tab algn="l" pos="1447920"/>
                <a:tab algn="l" pos="2171880"/>
              </a:tabLst>
            </a:pPr>
            <a:fld id="{1FDDF9C7-C9A1-4391-91CB-70DB8A701347}" type="slidenum">
              <a:rPr b="0" lang="en-US" sz="1000" spc="-1" strike="noStrike">
                <a:solidFill>
                  <a:srgbClr val="000000"/>
                </a:solidFill>
                <a:latin typeface="HelveticaNeueLT Pro 77 BdCn"/>
                <a:ea typeface="MS PGothic"/>
              </a:rPr>
              <a:t>&lt;number&gt;</a:t>
            </a:fld>
            <a:endParaRPr b="0" lang="en-US" sz="10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97" name="PlaceHolder 2"/>
          <p:cNvSpPr>
            <a:spLocks noGrp="1"/>
          </p:cNvSpPr>
          <p:nvPr>
            <p:ph type="sldImg"/>
          </p:nvPr>
        </p:nvSpPr>
        <p:spPr>
          <a:xfrm>
            <a:off x="1143000" y="694800"/>
            <a:ext cx="4571640" cy="3428640"/>
          </a:xfrm>
          <a:prstGeom prst="rect">
            <a:avLst/>
          </a:prstGeom>
          <a:ln w="0">
            <a:noFill/>
          </a:ln>
        </p:spPr>
      </p:sp>
      <p:sp>
        <p:nvSpPr>
          <p:cNvPr id="798" name="PlaceHolder 3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8840" cy="4114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marL="216000"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8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PlaceHolder 1"/>
          <p:cNvSpPr>
            <a:spLocks noGrp="1"/>
          </p:cNvSpPr>
          <p:nvPr>
            <p:ph type="dt" idx="17"/>
          </p:nvPr>
        </p:nvSpPr>
        <p:spPr>
          <a:xfrm>
            <a:off x="3505320" y="152280"/>
            <a:ext cx="2436480" cy="455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723960"/>
                <a:tab algn="l" pos="1447920"/>
                <a:tab algn="l" pos="2171880"/>
              </a:tabLst>
              <a:defRPr b="0" lang="en-US" sz="1000" spc="-1" strike="noStrike">
                <a:solidFill>
                  <a:srgbClr val="000000"/>
                </a:solidFill>
                <a:latin typeface="HelveticaNeueLT Pro 77 BdCn"/>
                <a:ea typeface="MS PGothic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723960"/>
                <a:tab algn="l" pos="1447920"/>
                <a:tab algn="l" pos="2171880"/>
              </a:tabLst>
            </a:pPr>
            <a:endParaRPr b="0" lang="en-US" sz="1000" spc="-1" strike="noStrike">
              <a:solidFill>
                <a:srgbClr val="000000"/>
              </a:solidFill>
              <a:latin typeface="Times New Roman"/>
            </a:endParaRPr>
          </a:p>
          <a:p>
            <a:pPr indent="0" algn="r">
              <a:lnSpc>
                <a:spcPct val="100000"/>
              </a:lnSpc>
              <a:buNone/>
              <a:tabLst>
                <a:tab algn="l" pos="723960"/>
                <a:tab algn="l" pos="1447920"/>
                <a:tab algn="l" pos="2171880"/>
              </a:tabLst>
            </a:pPr>
            <a:fld id="{FF6DFAA2-BDBF-4A83-B813-36CDB0C533F7}" type="slidenum">
              <a:rPr b="0" lang="en-US" sz="1000" spc="-1" strike="noStrike">
                <a:solidFill>
                  <a:srgbClr val="000000"/>
                </a:solidFill>
                <a:latin typeface="HelveticaNeueLT Pro 77 BdCn"/>
                <a:ea typeface="MS PGothic"/>
              </a:rPr>
              <a:t>&lt;number&gt;</a:t>
            </a:fld>
            <a:endParaRPr b="0" lang="en-US" sz="10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27" name="PlaceHolder 2"/>
          <p:cNvSpPr>
            <a:spLocks noGrp="1"/>
          </p:cNvSpPr>
          <p:nvPr>
            <p:ph type="sldImg"/>
          </p:nvPr>
        </p:nvSpPr>
        <p:spPr>
          <a:xfrm>
            <a:off x="1143000" y="694800"/>
            <a:ext cx="4571640" cy="3428640"/>
          </a:xfrm>
          <a:prstGeom prst="rect">
            <a:avLst/>
          </a:prstGeom>
          <a:ln w="0">
            <a:noFill/>
          </a:ln>
        </p:spPr>
      </p:sp>
      <p:sp>
        <p:nvSpPr>
          <p:cNvPr id="828" name="PlaceHolder 3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8840" cy="4114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marL="216000"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8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PlaceHolder 1"/>
          <p:cNvSpPr>
            <a:spLocks noGrp="1"/>
          </p:cNvSpPr>
          <p:nvPr>
            <p:ph type="dt" idx="18"/>
          </p:nvPr>
        </p:nvSpPr>
        <p:spPr>
          <a:xfrm>
            <a:off x="3505320" y="152280"/>
            <a:ext cx="2436480" cy="455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723960"/>
                <a:tab algn="l" pos="1447920"/>
                <a:tab algn="l" pos="2171880"/>
              </a:tabLst>
              <a:defRPr b="0" lang="en-US" sz="1000" spc="-1" strike="noStrike">
                <a:solidFill>
                  <a:srgbClr val="000000"/>
                </a:solidFill>
                <a:latin typeface="HelveticaNeueLT Pro 77 BdCn"/>
                <a:ea typeface="MS PGothic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723960"/>
                <a:tab algn="l" pos="1447920"/>
                <a:tab algn="l" pos="2171880"/>
              </a:tabLst>
            </a:pPr>
            <a:endParaRPr b="0" lang="en-US" sz="1000" spc="-1" strike="noStrike">
              <a:solidFill>
                <a:srgbClr val="000000"/>
              </a:solidFill>
              <a:latin typeface="Times New Roman"/>
            </a:endParaRPr>
          </a:p>
          <a:p>
            <a:pPr indent="0" algn="r">
              <a:lnSpc>
                <a:spcPct val="100000"/>
              </a:lnSpc>
              <a:buNone/>
              <a:tabLst>
                <a:tab algn="l" pos="723960"/>
                <a:tab algn="l" pos="1447920"/>
                <a:tab algn="l" pos="2171880"/>
              </a:tabLst>
            </a:pPr>
            <a:fld id="{5D1D06C6-0DAF-4B84-AE64-30477098AB58}" type="slidenum">
              <a:rPr b="0" lang="en-US" sz="1000" spc="-1" strike="noStrike">
                <a:solidFill>
                  <a:srgbClr val="000000"/>
                </a:solidFill>
                <a:latin typeface="HelveticaNeueLT Pro 77 BdCn"/>
                <a:ea typeface="MS PGothic"/>
              </a:rPr>
              <a:t>&lt;number&gt;</a:t>
            </a:fld>
            <a:endParaRPr b="0" lang="en-US" sz="10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30" name="PlaceHolder 2"/>
          <p:cNvSpPr>
            <a:spLocks noGrp="1"/>
          </p:cNvSpPr>
          <p:nvPr>
            <p:ph type="sldImg"/>
          </p:nvPr>
        </p:nvSpPr>
        <p:spPr>
          <a:xfrm>
            <a:off x="1143000" y="694800"/>
            <a:ext cx="4571640" cy="3428640"/>
          </a:xfrm>
          <a:prstGeom prst="rect">
            <a:avLst/>
          </a:prstGeom>
          <a:ln w="0">
            <a:noFill/>
          </a:ln>
        </p:spPr>
      </p:sp>
      <p:sp>
        <p:nvSpPr>
          <p:cNvPr id="831" name="PlaceHolder 3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8840" cy="4114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marL="216000"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8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PlaceHolder 1"/>
          <p:cNvSpPr>
            <a:spLocks noGrp="1"/>
          </p:cNvSpPr>
          <p:nvPr>
            <p:ph type="dt" idx="19"/>
          </p:nvPr>
        </p:nvSpPr>
        <p:spPr>
          <a:xfrm>
            <a:off x="3505320" y="152280"/>
            <a:ext cx="2436480" cy="455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723960"/>
                <a:tab algn="l" pos="1447920"/>
                <a:tab algn="l" pos="2171880"/>
              </a:tabLst>
              <a:defRPr b="0" lang="en-US" sz="1000" spc="-1" strike="noStrike">
                <a:solidFill>
                  <a:srgbClr val="000000"/>
                </a:solidFill>
                <a:latin typeface="HelveticaNeueLT Pro 77 BdCn"/>
                <a:ea typeface="MS PGothic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723960"/>
                <a:tab algn="l" pos="1447920"/>
                <a:tab algn="l" pos="2171880"/>
              </a:tabLst>
            </a:pPr>
            <a:endParaRPr b="0" lang="en-US" sz="1000" spc="-1" strike="noStrike">
              <a:solidFill>
                <a:srgbClr val="000000"/>
              </a:solidFill>
              <a:latin typeface="Times New Roman"/>
            </a:endParaRPr>
          </a:p>
          <a:p>
            <a:pPr indent="0" algn="r">
              <a:lnSpc>
                <a:spcPct val="100000"/>
              </a:lnSpc>
              <a:buNone/>
              <a:tabLst>
                <a:tab algn="l" pos="723960"/>
                <a:tab algn="l" pos="1447920"/>
                <a:tab algn="l" pos="2171880"/>
              </a:tabLst>
            </a:pPr>
            <a:fld id="{FECDC43F-8603-4961-8F82-1FA516617F0C}" type="slidenum">
              <a:rPr b="0" lang="en-US" sz="1000" spc="-1" strike="noStrike">
                <a:solidFill>
                  <a:srgbClr val="000000"/>
                </a:solidFill>
                <a:latin typeface="HelveticaNeueLT Pro 77 BdCn"/>
                <a:ea typeface="MS PGothic"/>
              </a:rPr>
              <a:t>&lt;number&gt;</a:t>
            </a:fld>
            <a:endParaRPr b="0" lang="en-US" sz="10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33" name="PlaceHolder 2"/>
          <p:cNvSpPr>
            <a:spLocks noGrp="1"/>
          </p:cNvSpPr>
          <p:nvPr>
            <p:ph type="sldImg"/>
          </p:nvPr>
        </p:nvSpPr>
        <p:spPr>
          <a:xfrm>
            <a:off x="1143000" y="694800"/>
            <a:ext cx="4571640" cy="3428640"/>
          </a:xfrm>
          <a:prstGeom prst="rect">
            <a:avLst/>
          </a:prstGeom>
          <a:ln w="0">
            <a:noFill/>
          </a:ln>
        </p:spPr>
      </p:sp>
      <p:sp>
        <p:nvSpPr>
          <p:cNvPr id="834" name="PlaceHolder 3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8840" cy="4114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marL="216000"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8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PlaceHolder 1"/>
          <p:cNvSpPr>
            <a:spLocks noGrp="1"/>
          </p:cNvSpPr>
          <p:nvPr>
            <p:ph type="sldImg"/>
          </p:nvPr>
        </p:nvSpPr>
        <p:spPr>
          <a:xfrm>
            <a:off x="1143000" y="694800"/>
            <a:ext cx="4571640" cy="3428640"/>
          </a:xfrm>
          <a:prstGeom prst="rect">
            <a:avLst/>
          </a:prstGeom>
          <a:ln w="0">
            <a:noFill/>
          </a:ln>
        </p:spPr>
      </p:sp>
      <p:sp>
        <p:nvSpPr>
          <p:cNvPr id="836" name="PlaceHolder 2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7400" cy="4113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p>
            <a:pPr marL="216000" indent="0"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Three commands to rule the world… or at least do 80% of cool Arduino projects.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7" name="PlaceHolder 3"/>
          <p:cNvSpPr>
            <a:spLocks noGrp="1"/>
          </p:cNvSpPr>
          <p:nvPr>
            <p:ph type="dt" idx="20"/>
          </p:nvPr>
        </p:nvSpPr>
        <p:spPr>
          <a:xfrm>
            <a:off x="3505320" y="152280"/>
            <a:ext cx="2436480" cy="455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723960"/>
                <a:tab algn="l" pos="1447920"/>
                <a:tab algn="l" pos="2171880"/>
              </a:tabLst>
              <a:defRPr b="0" lang="en-US" sz="1000" spc="-1" strike="noStrike">
                <a:solidFill>
                  <a:srgbClr val="000000"/>
                </a:solidFill>
                <a:latin typeface="HelveticaNeueLT Pro 77 BdCn"/>
                <a:ea typeface="MS PGothic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723960"/>
                <a:tab algn="l" pos="1447920"/>
                <a:tab algn="l" pos="2171880"/>
              </a:tabLst>
            </a:pPr>
            <a:endParaRPr b="0" lang="en-US" sz="1000" spc="-1" strike="noStrike">
              <a:solidFill>
                <a:srgbClr val="000000"/>
              </a:solidFill>
              <a:latin typeface="Times New Roman"/>
            </a:endParaRPr>
          </a:p>
          <a:p>
            <a:pPr indent="0" algn="r">
              <a:lnSpc>
                <a:spcPct val="100000"/>
              </a:lnSpc>
              <a:buNone/>
              <a:tabLst>
                <a:tab algn="l" pos="723960"/>
                <a:tab algn="l" pos="1447920"/>
                <a:tab algn="l" pos="2171880"/>
              </a:tabLst>
            </a:pPr>
            <a:fld id="{0D468DFC-6BC4-4250-85F0-1015CC1C5B11}" type="slidenum">
              <a:rPr b="0" lang="en-US" sz="1000" spc="-1" strike="noStrike">
                <a:solidFill>
                  <a:srgbClr val="000000"/>
                </a:solidFill>
                <a:latin typeface="HelveticaNeueLT Pro 77 BdCn"/>
                <a:ea typeface="MS PGothic"/>
              </a:rPr>
              <a:t>&lt;number&gt;</a:t>
            </a:fld>
            <a:endParaRPr b="0" lang="en-US" sz="10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8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PlaceHolder 1"/>
          <p:cNvSpPr>
            <a:spLocks noGrp="1"/>
          </p:cNvSpPr>
          <p:nvPr>
            <p:ph type="sldImg"/>
          </p:nvPr>
        </p:nvSpPr>
        <p:spPr>
          <a:xfrm>
            <a:off x="1143000" y="694800"/>
            <a:ext cx="4571640" cy="3428640"/>
          </a:xfrm>
          <a:prstGeom prst="rect">
            <a:avLst/>
          </a:prstGeom>
          <a:ln w="0">
            <a:noFill/>
          </a:ln>
        </p:spPr>
      </p:sp>
      <p:sp>
        <p:nvSpPr>
          <p:cNvPr id="839" name="PlaceHolder 2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7400" cy="4113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p>
            <a:pPr marL="216000" indent="0"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Three commands to rule the world… or at least do 80% of cool Arduino projects.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0" name="PlaceHolder 3"/>
          <p:cNvSpPr>
            <a:spLocks noGrp="1"/>
          </p:cNvSpPr>
          <p:nvPr>
            <p:ph type="dt" idx="21"/>
          </p:nvPr>
        </p:nvSpPr>
        <p:spPr>
          <a:xfrm>
            <a:off x="3505320" y="152280"/>
            <a:ext cx="2436480" cy="455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723960"/>
                <a:tab algn="l" pos="1447920"/>
                <a:tab algn="l" pos="2171880"/>
              </a:tabLst>
              <a:defRPr b="0" lang="en-US" sz="1000" spc="-1" strike="noStrike">
                <a:solidFill>
                  <a:srgbClr val="000000"/>
                </a:solidFill>
                <a:latin typeface="HelveticaNeueLT Pro 77 BdCn"/>
                <a:ea typeface="MS PGothic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723960"/>
                <a:tab algn="l" pos="1447920"/>
                <a:tab algn="l" pos="2171880"/>
              </a:tabLst>
            </a:pPr>
            <a:endParaRPr b="0" lang="en-US" sz="1000" spc="-1" strike="noStrike">
              <a:solidFill>
                <a:srgbClr val="000000"/>
              </a:solidFill>
              <a:latin typeface="Times New Roman"/>
            </a:endParaRPr>
          </a:p>
          <a:p>
            <a:pPr indent="0" algn="r">
              <a:lnSpc>
                <a:spcPct val="100000"/>
              </a:lnSpc>
              <a:buNone/>
              <a:tabLst>
                <a:tab algn="l" pos="723960"/>
                <a:tab algn="l" pos="1447920"/>
                <a:tab algn="l" pos="2171880"/>
              </a:tabLst>
            </a:pPr>
            <a:fld id="{2059971A-D139-4F16-AF38-945B9BFDBF05}" type="slidenum">
              <a:rPr b="0" lang="en-US" sz="1000" spc="-1" strike="noStrike">
                <a:solidFill>
                  <a:srgbClr val="000000"/>
                </a:solidFill>
                <a:latin typeface="HelveticaNeueLT Pro 77 BdCn"/>
                <a:ea typeface="MS PGothic"/>
              </a:rPr>
              <a:t>&lt;number&gt;</a:t>
            </a:fld>
            <a:endParaRPr b="0" lang="en-US" sz="10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8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PlaceHolder 1"/>
          <p:cNvSpPr>
            <a:spLocks noGrp="1"/>
          </p:cNvSpPr>
          <p:nvPr>
            <p:ph type="sldImg"/>
          </p:nvPr>
        </p:nvSpPr>
        <p:spPr>
          <a:xfrm>
            <a:off x="1143000" y="694800"/>
            <a:ext cx="4571640" cy="3428640"/>
          </a:xfrm>
          <a:prstGeom prst="rect">
            <a:avLst/>
          </a:prstGeom>
          <a:ln w="0">
            <a:noFill/>
          </a:ln>
        </p:spPr>
      </p:sp>
      <p:sp>
        <p:nvSpPr>
          <p:cNvPr id="842" name="PlaceHolder 2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7400" cy="4113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p>
            <a:pPr marL="216000" indent="0"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Three commands to rule the world… or at least do 80% of cool Arduino projects.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3" name="PlaceHolder 3"/>
          <p:cNvSpPr>
            <a:spLocks noGrp="1"/>
          </p:cNvSpPr>
          <p:nvPr>
            <p:ph type="dt" idx="22"/>
          </p:nvPr>
        </p:nvSpPr>
        <p:spPr>
          <a:xfrm>
            <a:off x="3505320" y="152280"/>
            <a:ext cx="2436480" cy="455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723960"/>
                <a:tab algn="l" pos="1447920"/>
                <a:tab algn="l" pos="2171880"/>
              </a:tabLst>
              <a:defRPr b="0" lang="en-US" sz="1000" spc="-1" strike="noStrike">
                <a:solidFill>
                  <a:srgbClr val="000000"/>
                </a:solidFill>
                <a:latin typeface="HelveticaNeueLT Pro 77 BdCn"/>
                <a:ea typeface="MS PGothic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723960"/>
                <a:tab algn="l" pos="1447920"/>
                <a:tab algn="l" pos="2171880"/>
              </a:tabLst>
            </a:pPr>
            <a:endParaRPr b="0" lang="en-US" sz="1000" spc="-1" strike="noStrike">
              <a:solidFill>
                <a:srgbClr val="000000"/>
              </a:solidFill>
              <a:latin typeface="Times New Roman"/>
            </a:endParaRPr>
          </a:p>
          <a:p>
            <a:pPr indent="0" algn="r">
              <a:lnSpc>
                <a:spcPct val="100000"/>
              </a:lnSpc>
              <a:buNone/>
              <a:tabLst>
                <a:tab algn="l" pos="723960"/>
                <a:tab algn="l" pos="1447920"/>
                <a:tab algn="l" pos="2171880"/>
              </a:tabLst>
            </a:pPr>
            <a:fld id="{630935EE-1D2A-4D49-86BB-B64BAFB27511}" type="slidenum">
              <a:rPr b="0" lang="en-US" sz="1000" spc="-1" strike="noStrike">
                <a:solidFill>
                  <a:srgbClr val="000000"/>
                </a:solidFill>
                <a:latin typeface="HelveticaNeueLT Pro 77 BdCn"/>
                <a:ea typeface="MS PGothic"/>
              </a:rPr>
              <a:t>&lt;number&gt;</a:t>
            </a:fld>
            <a:endParaRPr b="0" lang="en-US" sz="10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8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PlaceHolder 1"/>
          <p:cNvSpPr>
            <a:spLocks noGrp="1"/>
          </p:cNvSpPr>
          <p:nvPr>
            <p:ph type="sldImg"/>
          </p:nvPr>
        </p:nvSpPr>
        <p:spPr>
          <a:xfrm>
            <a:off x="1143000" y="694800"/>
            <a:ext cx="4571640" cy="3428640"/>
          </a:xfrm>
          <a:prstGeom prst="rect">
            <a:avLst/>
          </a:prstGeom>
          <a:ln w="0">
            <a:noFill/>
          </a:ln>
        </p:spPr>
      </p:sp>
      <p:sp>
        <p:nvSpPr>
          <p:cNvPr id="845" name="PlaceHolder 2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7400" cy="4113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p>
            <a:pPr marL="216000" indent="0"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Three commands to rule the world… or at least do 80% of cool Arduino projects.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6" name="PlaceHolder 3"/>
          <p:cNvSpPr>
            <a:spLocks noGrp="1"/>
          </p:cNvSpPr>
          <p:nvPr>
            <p:ph type="dt" idx="23"/>
          </p:nvPr>
        </p:nvSpPr>
        <p:spPr>
          <a:xfrm>
            <a:off x="3505320" y="152280"/>
            <a:ext cx="2436480" cy="455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723960"/>
                <a:tab algn="l" pos="1447920"/>
                <a:tab algn="l" pos="2171880"/>
              </a:tabLst>
              <a:defRPr b="0" lang="en-US" sz="1000" spc="-1" strike="noStrike">
                <a:solidFill>
                  <a:srgbClr val="000000"/>
                </a:solidFill>
                <a:latin typeface="HelveticaNeueLT Pro 77 BdCn"/>
                <a:ea typeface="MS PGothic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723960"/>
                <a:tab algn="l" pos="1447920"/>
                <a:tab algn="l" pos="2171880"/>
              </a:tabLst>
            </a:pPr>
            <a:endParaRPr b="0" lang="en-US" sz="1000" spc="-1" strike="noStrike">
              <a:solidFill>
                <a:srgbClr val="000000"/>
              </a:solidFill>
              <a:latin typeface="Times New Roman"/>
            </a:endParaRPr>
          </a:p>
          <a:p>
            <a:pPr indent="0" algn="r">
              <a:lnSpc>
                <a:spcPct val="100000"/>
              </a:lnSpc>
              <a:buNone/>
              <a:tabLst>
                <a:tab algn="l" pos="723960"/>
                <a:tab algn="l" pos="1447920"/>
                <a:tab algn="l" pos="2171880"/>
              </a:tabLst>
            </a:pPr>
            <a:fld id="{221E5903-ED80-40A2-9DF5-2BA4D806035B}" type="slidenum">
              <a:rPr b="0" lang="en-US" sz="1000" spc="-1" strike="noStrike">
                <a:solidFill>
                  <a:srgbClr val="000000"/>
                </a:solidFill>
                <a:latin typeface="HelveticaNeueLT Pro 77 BdCn"/>
                <a:ea typeface="MS PGothic"/>
              </a:rPr>
              <a:t>&lt;number&gt;</a:t>
            </a:fld>
            <a:endParaRPr b="0" lang="en-US" sz="10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8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PlaceHolder 1"/>
          <p:cNvSpPr>
            <a:spLocks noGrp="1"/>
          </p:cNvSpPr>
          <p:nvPr>
            <p:ph type="sldImg"/>
          </p:nvPr>
        </p:nvSpPr>
        <p:spPr>
          <a:xfrm>
            <a:off x="1143000" y="694800"/>
            <a:ext cx="4571640" cy="3428640"/>
          </a:xfrm>
          <a:prstGeom prst="rect">
            <a:avLst/>
          </a:prstGeom>
          <a:ln w="0">
            <a:noFill/>
          </a:ln>
        </p:spPr>
      </p:sp>
      <p:sp>
        <p:nvSpPr>
          <p:cNvPr id="848" name="PlaceHolder 2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7400" cy="4113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p>
            <a:pPr marL="216000" indent="0"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Three commands to rule the world… or at least do 80% of cool Arduino projects.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9" name="PlaceHolder 3"/>
          <p:cNvSpPr>
            <a:spLocks noGrp="1"/>
          </p:cNvSpPr>
          <p:nvPr>
            <p:ph type="dt" idx="24"/>
          </p:nvPr>
        </p:nvSpPr>
        <p:spPr>
          <a:xfrm>
            <a:off x="3505320" y="152280"/>
            <a:ext cx="2436480" cy="455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723960"/>
                <a:tab algn="l" pos="1447920"/>
                <a:tab algn="l" pos="2171880"/>
              </a:tabLst>
              <a:defRPr b="0" lang="en-US" sz="1000" spc="-1" strike="noStrike">
                <a:solidFill>
                  <a:srgbClr val="000000"/>
                </a:solidFill>
                <a:latin typeface="HelveticaNeueLT Pro 77 BdCn"/>
                <a:ea typeface="MS PGothic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723960"/>
                <a:tab algn="l" pos="1447920"/>
                <a:tab algn="l" pos="2171880"/>
              </a:tabLst>
            </a:pPr>
            <a:endParaRPr b="0" lang="en-US" sz="1000" spc="-1" strike="noStrike">
              <a:solidFill>
                <a:srgbClr val="000000"/>
              </a:solidFill>
              <a:latin typeface="Times New Roman"/>
            </a:endParaRPr>
          </a:p>
          <a:p>
            <a:pPr indent="0" algn="r">
              <a:lnSpc>
                <a:spcPct val="100000"/>
              </a:lnSpc>
              <a:buNone/>
              <a:tabLst>
                <a:tab algn="l" pos="723960"/>
                <a:tab algn="l" pos="1447920"/>
                <a:tab algn="l" pos="2171880"/>
              </a:tabLst>
            </a:pPr>
            <a:fld id="{BE1FF9CF-0489-4A98-AC5C-9A9CDBA3E362}" type="slidenum">
              <a:rPr b="0" lang="en-US" sz="1000" spc="-1" strike="noStrike">
                <a:solidFill>
                  <a:srgbClr val="000000"/>
                </a:solidFill>
                <a:latin typeface="HelveticaNeueLT Pro 77 BdCn"/>
                <a:ea typeface="MS PGothic"/>
              </a:rPr>
              <a:t>&lt;number&gt;</a:t>
            </a:fld>
            <a:endParaRPr b="0" lang="en-US" sz="10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8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PlaceHolder 1"/>
          <p:cNvSpPr>
            <a:spLocks noGrp="1"/>
          </p:cNvSpPr>
          <p:nvPr>
            <p:ph type="sldImg"/>
          </p:nvPr>
        </p:nvSpPr>
        <p:spPr>
          <a:xfrm>
            <a:off x="1143000" y="694800"/>
            <a:ext cx="4571640" cy="3428640"/>
          </a:xfrm>
          <a:prstGeom prst="rect">
            <a:avLst/>
          </a:prstGeom>
          <a:ln w="0">
            <a:noFill/>
          </a:ln>
        </p:spPr>
      </p:sp>
      <p:sp>
        <p:nvSpPr>
          <p:cNvPr id="851" name="PlaceHolder 2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7400" cy="4113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p>
            <a:pPr marL="216000" indent="0"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Three commands to rule the world… or at least do 80% of cool Arduino projects.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2" name="PlaceHolder 3"/>
          <p:cNvSpPr>
            <a:spLocks noGrp="1"/>
          </p:cNvSpPr>
          <p:nvPr>
            <p:ph type="dt" idx="25"/>
          </p:nvPr>
        </p:nvSpPr>
        <p:spPr>
          <a:xfrm>
            <a:off x="3505320" y="152280"/>
            <a:ext cx="2436480" cy="455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723960"/>
                <a:tab algn="l" pos="1447920"/>
                <a:tab algn="l" pos="2171880"/>
              </a:tabLst>
              <a:defRPr b="0" lang="en-US" sz="1000" spc="-1" strike="noStrike">
                <a:solidFill>
                  <a:srgbClr val="000000"/>
                </a:solidFill>
                <a:latin typeface="HelveticaNeueLT Pro 77 BdCn"/>
                <a:ea typeface="MS PGothic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723960"/>
                <a:tab algn="l" pos="1447920"/>
                <a:tab algn="l" pos="2171880"/>
              </a:tabLst>
            </a:pPr>
            <a:endParaRPr b="0" lang="en-US" sz="1000" spc="-1" strike="noStrike">
              <a:solidFill>
                <a:srgbClr val="000000"/>
              </a:solidFill>
              <a:latin typeface="Times New Roman"/>
            </a:endParaRPr>
          </a:p>
          <a:p>
            <a:pPr indent="0" algn="r">
              <a:lnSpc>
                <a:spcPct val="100000"/>
              </a:lnSpc>
              <a:buNone/>
              <a:tabLst>
                <a:tab algn="l" pos="723960"/>
                <a:tab algn="l" pos="1447920"/>
                <a:tab algn="l" pos="2171880"/>
              </a:tabLst>
            </a:pPr>
            <a:fld id="{79B2B630-8095-4236-BFAD-F92C9D703E83}" type="slidenum">
              <a:rPr b="0" lang="en-US" sz="1000" spc="-1" strike="noStrike">
                <a:solidFill>
                  <a:srgbClr val="000000"/>
                </a:solidFill>
                <a:latin typeface="HelveticaNeueLT Pro 77 BdCn"/>
                <a:ea typeface="MS PGothic"/>
              </a:rPr>
              <a:t>&lt;number&gt;</a:t>
            </a:fld>
            <a:endParaRPr b="0" lang="en-US" sz="10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9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PlaceHolder 1"/>
          <p:cNvSpPr>
            <a:spLocks noGrp="1"/>
          </p:cNvSpPr>
          <p:nvPr>
            <p:ph type="dt" idx="26"/>
          </p:nvPr>
        </p:nvSpPr>
        <p:spPr>
          <a:xfrm>
            <a:off x="3505320" y="152280"/>
            <a:ext cx="2436480" cy="455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723960"/>
                <a:tab algn="l" pos="1447920"/>
                <a:tab algn="l" pos="2171880"/>
              </a:tabLst>
              <a:defRPr b="0" lang="en-US" sz="1000" spc="-1" strike="noStrike">
                <a:solidFill>
                  <a:srgbClr val="000000"/>
                </a:solidFill>
                <a:latin typeface="HelveticaNeueLT Pro 77 BdCn"/>
                <a:ea typeface="MS PGothic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723960"/>
                <a:tab algn="l" pos="1447920"/>
                <a:tab algn="l" pos="2171880"/>
              </a:tabLst>
            </a:pPr>
            <a:endParaRPr b="0" lang="en-US" sz="1000" spc="-1" strike="noStrike">
              <a:solidFill>
                <a:srgbClr val="000000"/>
              </a:solidFill>
              <a:latin typeface="Times New Roman"/>
            </a:endParaRPr>
          </a:p>
          <a:p>
            <a:pPr indent="0" algn="r">
              <a:lnSpc>
                <a:spcPct val="100000"/>
              </a:lnSpc>
              <a:buNone/>
              <a:tabLst>
                <a:tab algn="l" pos="723960"/>
                <a:tab algn="l" pos="1447920"/>
                <a:tab algn="l" pos="2171880"/>
              </a:tabLst>
            </a:pPr>
            <a:fld id="{C42B14D9-06A3-497B-8E49-FBD2D86F7224}" type="slidenum">
              <a:rPr b="0" lang="en-US" sz="1000" spc="-1" strike="noStrike">
                <a:solidFill>
                  <a:srgbClr val="000000"/>
                </a:solidFill>
                <a:latin typeface="HelveticaNeueLT Pro 77 BdCn"/>
                <a:ea typeface="MS PGothic"/>
              </a:rPr>
              <a:t>&lt;number&gt;</a:t>
            </a:fld>
            <a:endParaRPr b="0" lang="en-US" sz="10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54" name="PlaceHolder 2"/>
          <p:cNvSpPr>
            <a:spLocks noGrp="1"/>
          </p:cNvSpPr>
          <p:nvPr>
            <p:ph type="sldImg"/>
          </p:nvPr>
        </p:nvSpPr>
        <p:spPr>
          <a:xfrm>
            <a:off x="1143000" y="694800"/>
            <a:ext cx="4571640" cy="3428640"/>
          </a:xfrm>
          <a:prstGeom prst="rect">
            <a:avLst/>
          </a:prstGeom>
          <a:ln w="0">
            <a:noFill/>
          </a:ln>
        </p:spPr>
      </p:sp>
      <p:sp>
        <p:nvSpPr>
          <p:cNvPr id="855" name="PlaceHolder 3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8840" cy="4114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marL="216000"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685800" y="304560"/>
            <a:ext cx="7770600" cy="114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3190" spc="-1" strike="noStrike">
              <a:solidFill>
                <a:srgbClr val="ffffff"/>
              </a:solidFill>
              <a:latin typeface="dark forest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/>
          </p:nvPr>
        </p:nvSpPr>
        <p:spPr>
          <a:xfrm>
            <a:off x="685800" y="1675800"/>
            <a:ext cx="7770600" cy="2107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2"/>
              </a:spcBef>
              <a:buNone/>
            </a:pPr>
            <a:endParaRPr b="0" lang="en-GB" sz="3000" spc="-1" strike="noStrike">
              <a:solidFill>
                <a:srgbClr val="000000"/>
              </a:solidFill>
              <a:latin typeface="HelveticaNeueLT Pro 77 BdCn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/>
          </p:nvPr>
        </p:nvSpPr>
        <p:spPr>
          <a:xfrm>
            <a:off x="685800" y="3983400"/>
            <a:ext cx="7770600" cy="2107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2"/>
              </a:spcBef>
              <a:buNone/>
            </a:pPr>
            <a:endParaRPr b="0" lang="en-GB" sz="3000" spc="-1" strike="noStrike">
              <a:solidFill>
                <a:srgbClr val="000000"/>
              </a:solidFill>
              <a:latin typeface="HelveticaNeueLT Pro 77 BdCn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85800" y="304560"/>
            <a:ext cx="7770600" cy="114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3190" spc="-1" strike="noStrike">
              <a:solidFill>
                <a:srgbClr val="ffffff"/>
              </a:solidFill>
              <a:latin typeface="dark forest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/>
          </p:nvPr>
        </p:nvSpPr>
        <p:spPr>
          <a:xfrm>
            <a:off x="685800" y="1675800"/>
            <a:ext cx="3791880" cy="2107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2"/>
              </a:spcBef>
              <a:buNone/>
            </a:pPr>
            <a:endParaRPr b="0" lang="en-GB" sz="3000" spc="-1" strike="noStrike">
              <a:solidFill>
                <a:srgbClr val="000000"/>
              </a:solidFill>
              <a:latin typeface="HelveticaNeueLT Pro 77 BdCn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/>
          </p:nvPr>
        </p:nvSpPr>
        <p:spPr>
          <a:xfrm>
            <a:off x="4667760" y="1675800"/>
            <a:ext cx="3791880" cy="2107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2"/>
              </a:spcBef>
              <a:buNone/>
            </a:pPr>
            <a:endParaRPr b="0" lang="en-GB" sz="3000" spc="-1" strike="noStrike">
              <a:solidFill>
                <a:srgbClr val="000000"/>
              </a:solidFill>
              <a:latin typeface="HelveticaNeueLT Pro 77 BdCn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/>
          </p:nvPr>
        </p:nvSpPr>
        <p:spPr>
          <a:xfrm>
            <a:off x="685800" y="3983400"/>
            <a:ext cx="3791880" cy="2107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2"/>
              </a:spcBef>
              <a:buNone/>
            </a:pPr>
            <a:endParaRPr b="0" lang="en-GB" sz="3000" spc="-1" strike="noStrike">
              <a:solidFill>
                <a:srgbClr val="000000"/>
              </a:solidFill>
              <a:latin typeface="HelveticaNeueLT Pro 77 BdCn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/>
          </p:nvPr>
        </p:nvSpPr>
        <p:spPr>
          <a:xfrm>
            <a:off x="4667760" y="3983400"/>
            <a:ext cx="3791880" cy="2107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2"/>
              </a:spcBef>
              <a:buNone/>
            </a:pPr>
            <a:endParaRPr b="0" lang="en-GB" sz="3000" spc="-1" strike="noStrike">
              <a:solidFill>
                <a:srgbClr val="000000"/>
              </a:solidFill>
              <a:latin typeface="HelveticaNeueLT Pro 77 BdCn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685800" y="304560"/>
            <a:ext cx="7770600" cy="114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3190" spc="-1" strike="noStrike">
              <a:solidFill>
                <a:srgbClr val="ffffff"/>
              </a:solidFill>
              <a:latin typeface="dark forest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/>
          </p:nvPr>
        </p:nvSpPr>
        <p:spPr>
          <a:xfrm>
            <a:off x="685800" y="1675800"/>
            <a:ext cx="2502000" cy="2107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2"/>
              </a:spcBef>
              <a:buNone/>
            </a:pPr>
            <a:endParaRPr b="0" lang="en-GB" sz="3000" spc="-1" strike="noStrike">
              <a:solidFill>
                <a:srgbClr val="000000"/>
              </a:solidFill>
              <a:latin typeface="HelveticaNeueLT Pro 77 BdCn"/>
            </a:endParaRPr>
          </a:p>
        </p:txBody>
      </p:sp>
      <p:sp>
        <p:nvSpPr>
          <p:cNvPr id="38" name="PlaceHolder 3"/>
          <p:cNvSpPr>
            <a:spLocks noGrp="1"/>
          </p:cNvSpPr>
          <p:nvPr>
            <p:ph/>
          </p:nvPr>
        </p:nvSpPr>
        <p:spPr>
          <a:xfrm>
            <a:off x="3313440" y="1675800"/>
            <a:ext cx="2502000" cy="2107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2"/>
              </a:spcBef>
              <a:buNone/>
            </a:pPr>
            <a:endParaRPr b="0" lang="en-GB" sz="3000" spc="-1" strike="noStrike">
              <a:solidFill>
                <a:srgbClr val="000000"/>
              </a:solidFill>
              <a:latin typeface="HelveticaNeueLT Pro 77 BdCn"/>
            </a:endParaRPr>
          </a:p>
        </p:txBody>
      </p:sp>
      <p:sp>
        <p:nvSpPr>
          <p:cNvPr id="39" name="PlaceHolder 4"/>
          <p:cNvSpPr>
            <a:spLocks noGrp="1"/>
          </p:cNvSpPr>
          <p:nvPr>
            <p:ph/>
          </p:nvPr>
        </p:nvSpPr>
        <p:spPr>
          <a:xfrm>
            <a:off x="5940720" y="1675800"/>
            <a:ext cx="2502000" cy="2107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2"/>
              </a:spcBef>
              <a:buNone/>
            </a:pPr>
            <a:endParaRPr b="0" lang="en-GB" sz="3000" spc="-1" strike="noStrike">
              <a:solidFill>
                <a:srgbClr val="000000"/>
              </a:solidFill>
              <a:latin typeface="HelveticaNeueLT Pro 77 BdCn"/>
            </a:endParaRPr>
          </a:p>
        </p:txBody>
      </p:sp>
      <p:sp>
        <p:nvSpPr>
          <p:cNvPr id="40" name="PlaceHolder 5"/>
          <p:cNvSpPr>
            <a:spLocks noGrp="1"/>
          </p:cNvSpPr>
          <p:nvPr>
            <p:ph/>
          </p:nvPr>
        </p:nvSpPr>
        <p:spPr>
          <a:xfrm>
            <a:off x="685800" y="3983400"/>
            <a:ext cx="2502000" cy="2107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2"/>
              </a:spcBef>
              <a:buNone/>
            </a:pPr>
            <a:endParaRPr b="0" lang="en-GB" sz="3000" spc="-1" strike="noStrike">
              <a:solidFill>
                <a:srgbClr val="000000"/>
              </a:solidFill>
              <a:latin typeface="HelveticaNeueLT Pro 77 BdCn"/>
            </a:endParaRPr>
          </a:p>
        </p:txBody>
      </p:sp>
      <p:sp>
        <p:nvSpPr>
          <p:cNvPr id="41" name="PlaceHolder 6"/>
          <p:cNvSpPr>
            <a:spLocks noGrp="1"/>
          </p:cNvSpPr>
          <p:nvPr>
            <p:ph/>
          </p:nvPr>
        </p:nvSpPr>
        <p:spPr>
          <a:xfrm>
            <a:off x="3313440" y="3983400"/>
            <a:ext cx="2502000" cy="2107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2"/>
              </a:spcBef>
              <a:buNone/>
            </a:pPr>
            <a:endParaRPr b="0" lang="en-GB" sz="3000" spc="-1" strike="noStrike">
              <a:solidFill>
                <a:srgbClr val="000000"/>
              </a:solidFill>
              <a:latin typeface="HelveticaNeueLT Pro 77 BdCn"/>
            </a:endParaRPr>
          </a:p>
        </p:txBody>
      </p:sp>
      <p:sp>
        <p:nvSpPr>
          <p:cNvPr id="42" name="PlaceHolder 7"/>
          <p:cNvSpPr>
            <a:spLocks noGrp="1"/>
          </p:cNvSpPr>
          <p:nvPr>
            <p:ph/>
          </p:nvPr>
        </p:nvSpPr>
        <p:spPr>
          <a:xfrm>
            <a:off x="5940720" y="3983400"/>
            <a:ext cx="2502000" cy="2107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2"/>
              </a:spcBef>
              <a:buNone/>
            </a:pPr>
            <a:endParaRPr b="0" lang="en-GB" sz="3000" spc="-1" strike="noStrike">
              <a:solidFill>
                <a:srgbClr val="000000"/>
              </a:solidFill>
              <a:latin typeface="HelveticaNeueLT Pro 77 BdCn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685800" y="304560"/>
            <a:ext cx="7770600" cy="114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3190" spc="-1" strike="noStrike">
              <a:solidFill>
                <a:srgbClr val="ffffff"/>
              </a:solidFill>
              <a:latin typeface="dark forest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subTitle"/>
          </p:nvPr>
        </p:nvSpPr>
        <p:spPr>
          <a:xfrm>
            <a:off x="685800" y="1675800"/>
            <a:ext cx="7770600" cy="441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85800" y="304560"/>
            <a:ext cx="7770600" cy="114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3190" spc="-1" strike="noStrike">
              <a:solidFill>
                <a:srgbClr val="ffffff"/>
              </a:solidFill>
              <a:latin typeface="dark forest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/>
          </p:nvPr>
        </p:nvSpPr>
        <p:spPr>
          <a:xfrm>
            <a:off x="685800" y="1675800"/>
            <a:ext cx="7770600" cy="441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2"/>
              </a:spcBef>
              <a:buNone/>
            </a:pPr>
            <a:endParaRPr b="0" lang="en-GB" sz="3000" spc="-1" strike="noStrike">
              <a:solidFill>
                <a:srgbClr val="000000"/>
              </a:solidFill>
              <a:latin typeface="HelveticaNeueLT Pro 77 BdCn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685800" y="304560"/>
            <a:ext cx="7770600" cy="114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3190" spc="-1" strike="noStrike">
              <a:solidFill>
                <a:srgbClr val="ffffff"/>
              </a:solidFill>
              <a:latin typeface="dark forest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685800" y="1675800"/>
            <a:ext cx="3791880" cy="441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2"/>
              </a:spcBef>
              <a:buNone/>
            </a:pPr>
            <a:endParaRPr b="0" lang="en-GB" sz="3000" spc="-1" strike="noStrike">
              <a:solidFill>
                <a:srgbClr val="000000"/>
              </a:solidFill>
              <a:latin typeface="HelveticaNeueLT Pro 77 BdCn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/>
          </p:nvPr>
        </p:nvSpPr>
        <p:spPr>
          <a:xfrm>
            <a:off x="4667760" y="1675800"/>
            <a:ext cx="3791880" cy="441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2"/>
              </a:spcBef>
              <a:buNone/>
            </a:pPr>
            <a:endParaRPr b="0" lang="en-GB" sz="3000" spc="-1" strike="noStrike">
              <a:solidFill>
                <a:srgbClr val="000000"/>
              </a:solidFill>
              <a:latin typeface="HelveticaNeueLT Pro 77 BdCn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685800" y="304560"/>
            <a:ext cx="7770600" cy="114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3190" spc="-1" strike="noStrike">
              <a:solidFill>
                <a:srgbClr val="ffffff"/>
              </a:solidFill>
              <a:latin typeface="dark forest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subTitle"/>
          </p:nvPr>
        </p:nvSpPr>
        <p:spPr>
          <a:xfrm>
            <a:off x="685800" y="304560"/>
            <a:ext cx="7770600" cy="529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685800" y="304560"/>
            <a:ext cx="7770600" cy="114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3190" spc="-1" strike="noStrike">
              <a:solidFill>
                <a:srgbClr val="ffffff"/>
              </a:solidFill>
              <a:latin typeface="dark forest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/>
          </p:nvPr>
        </p:nvSpPr>
        <p:spPr>
          <a:xfrm>
            <a:off x="685800" y="1675800"/>
            <a:ext cx="3791880" cy="2107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2"/>
              </a:spcBef>
              <a:buNone/>
            </a:pPr>
            <a:endParaRPr b="0" lang="en-GB" sz="3000" spc="-1" strike="noStrike">
              <a:solidFill>
                <a:srgbClr val="000000"/>
              </a:solidFill>
              <a:latin typeface="HelveticaNeueLT Pro 77 BdCn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/>
          </p:nvPr>
        </p:nvSpPr>
        <p:spPr>
          <a:xfrm>
            <a:off x="4667760" y="1675800"/>
            <a:ext cx="3791880" cy="441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2"/>
              </a:spcBef>
              <a:buNone/>
            </a:pPr>
            <a:endParaRPr b="0" lang="en-GB" sz="3000" spc="-1" strike="noStrike">
              <a:solidFill>
                <a:srgbClr val="000000"/>
              </a:solidFill>
              <a:latin typeface="HelveticaNeueLT Pro 77 BdCn"/>
            </a:endParaRPr>
          </a:p>
        </p:txBody>
      </p:sp>
      <p:sp>
        <p:nvSpPr>
          <p:cNvPr id="63" name="PlaceHolder 4"/>
          <p:cNvSpPr>
            <a:spLocks noGrp="1"/>
          </p:cNvSpPr>
          <p:nvPr>
            <p:ph/>
          </p:nvPr>
        </p:nvSpPr>
        <p:spPr>
          <a:xfrm>
            <a:off x="685800" y="3983400"/>
            <a:ext cx="3791880" cy="2107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2"/>
              </a:spcBef>
              <a:buNone/>
            </a:pPr>
            <a:endParaRPr b="0" lang="en-GB" sz="3000" spc="-1" strike="noStrike">
              <a:solidFill>
                <a:srgbClr val="000000"/>
              </a:solidFill>
              <a:latin typeface="HelveticaNeueLT Pro 77 BdCn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85800" y="304560"/>
            <a:ext cx="7770600" cy="114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3190" spc="-1" strike="noStrike">
              <a:solidFill>
                <a:srgbClr val="ffffff"/>
              </a:solidFill>
              <a:latin typeface="dark forest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subTitle"/>
          </p:nvPr>
        </p:nvSpPr>
        <p:spPr>
          <a:xfrm>
            <a:off x="685800" y="1675800"/>
            <a:ext cx="7770600" cy="441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85800" y="304560"/>
            <a:ext cx="7770600" cy="114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3190" spc="-1" strike="noStrike">
              <a:solidFill>
                <a:srgbClr val="ffffff"/>
              </a:solidFill>
              <a:latin typeface="dark forest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/>
          </p:nvPr>
        </p:nvSpPr>
        <p:spPr>
          <a:xfrm>
            <a:off x="685800" y="1675800"/>
            <a:ext cx="3791880" cy="441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2"/>
              </a:spcBef>
              <a:buNone/>
            </a:pPr>
            <a:endParaRPr b="0" lang="en-GB" sz="3000" spc="-1" strike="noStrike">
              <a:solidFill>
                <a:srgbClr val="000000"/>
              </a:solidFill>
              <a:latin typeface="HelveticaNeueLT Pro 77 BdCn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/>
          </p:nvPr>
        </p:nvSpPr>
        <p:spPr>
          <a:xfrm>
            <a:off x="4667760" y="1675800"/>
            <a:ext cx="3791880" cy="2107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2"/>
              </a:spcBef>
              <a:buNone/>
            </a:pPr>
            <a:endParaRPr b="0" lang="en-GB" sz="3000" spc="-1" strike="noStrike">
              <a:solidFill>
                <a:srgbClr val="000000"/>
              </a:solidFill>
              <a:latin typeface="HelveticaNeueLT Pro 77 BdCn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/>
          </p:nvPr>
        </p:nvSpPr>
        <p:spPr>
          <a:xfrm>
            <a:off x="4667760" y="3983400"/>
            <a:ext cx="3791880" cy="2107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2"/>
              </a:spcBef>
              <a:buNone/>
            </a:pPr>
            <a:endParaRPr b="0" lang="en-GB" sz="3000" spc="-1" strike="noStrike">
              <a:solidFill>
                <a:srgbClr val="000000"/>
              </a:solidFill>
              <a:latin typeface="HelveticaNeueLT Pro 77 BdCn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685800" y="304560"/>
            <a:ext cx="7770600" cy="114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3190" spc="-1" strike="noStrike">
              <a:solidFill>
                <a:srgbClr val="ffffff"/>
              </a:solidFill>
              <a:latin typeface="dark forest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/>
          </p:nvPr>
        </p:nvSpPr>
        <p:spPr>
          <a:xfrm>
            <a:off x="685800" y="1675800"/>
            <a:ext cx="3791880" cy="2107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2"/>
              </a:spcBef>
              <a:buNone/>
            </a:pPr>
            <a:endParaRPr b="0" lang="en-GB" sz="3000" spc="-1" strike="noStrike">
              <a:solidFill>
                <a:srgbClr val="000000"/>
              </a:solidFill>
              <a:latin typeface="HelveticaNeueLT Pro 77 BdCn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/>
          </p:nvPr>
        </p:nvSpPr>
        <p:spPr>
          <a:xfrm>
            <a:off x="4667760" y="1675800"/>
            <a:ext cx="3791880" cy="2107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2"/>
              </a:spcBef>
              <a:buNone/>
            </a:pPr>
            <a:endParaRPr b="0" lang="en-GB" sz="3000" spc="-1" strike="noStrike">
              <a:solidFill>
                <a:srgbClr val="000000"/>
              </a:solidFill>
              <a:latin typeface="HelveticaNeueLT Pro 77 BdCn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/>
          </p:nvPr>
        </p:nvSpPr>
        <p:spPr>
          <a:xfrm>
            <a:off x="685800" y="3983400"/>
            <a:ext cx="7770600" cy="2107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2"/>
              </a:spcBef>
              <a:buNone/>
            </a:pPr>
            <a:endParaRPr b="0" lang="en-GB" sz="3000" spc="-1" strike="noStrike">
              <a:solidFill>
                <a:srgbClr val="000000"/>
              </a:solidFill>
              <a:latin typeface="HelveticaNeueLT Pro 77 BdCn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685800" y="304560"/>
            <a:ext cx="7770600" cy="114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3190" spc="-1" strike="noStrike">
              <a:solidFill>
                <a:srgbClr val="ffffff"/>
              </a:solidFill>
              <a:latin typeface="dark forest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/>
          </p:nvPr>
        </p:nvSpPr>
        <p:spPr>
          <a:xfrm>
            <a:off x="685800" y="1675800"/>
            <a:ext cx="7770600" cy="2107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2"/>
              </a:spcBef>
              <a:buNone/>
            </a:pPr>
            <a:endParaRPr b="0" lang="en-GB" sz="3000" spc="-1" strike="noStrike">
              <a:solidFill>
                <a:srgbClr val="000000"/>
              </a:solidFill>
              <a:latin typeface="HelveticaNeueLT Pro 77 BdCn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/>
          </p:nvPr>
        </p:nvSpPr>
        <p:spPr>
          <a:xfrm>
            <a:off x="685800" y="3983400"/>
            <a:ext cx="7770600" cy="2107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2"/>
              </a:spcBef>
              <a:buNone/>
            </a:pPr>
            <a:endParaRPr b="0" lang="en-GB" sz="3000" spc="-1" strike="noStrike">
              <a:solidFill>
                <a:srgbClr val="000000"/>
              </a:solidFill>
              <a:latin typeface="HelveticaNeueLT Pro 77 BdCn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685800" y="304560"/>
            <a:ext cx="7770600" cy="114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3190" spc="-1" strike="noStrike">
              <a:solidFill>
                <a:srgbClr val="ffffff"/>
              </a:solidFill>
              <a:latin typeface="dark forest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/>
          </p:nvPr>
        </p:nvSpPr>
        <p:spPr>
          <a:xfrm>
            <a:off x="685800" y="1675800"/>
            <a:ext cx="3791880" cy="2107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2"/>
              </a:spcBef>
              <a:buNone/>
            </a:pPr>
            <a:endParaRPr b="0" lang="en-GB" sz="3000" spc="-1" strike="noStrike">
              <a:solidFill>
                <a:srgbClr val="000000"/>
              </a:solidFill>
              <a:latin typeface="HelveticaNeueLT Pro 77 BdCn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/>
          </p:nvPr>
        </p:nvSpPr>
        <p:spPr>
          <a:xfrm>
            <a:off x="4667760" y="1675800"/>
            <a:ext cx="3791880" cy="2107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2"/>
              </a:spcBef>
              <a:buNone/>
            </a:pPr>
            <a:endParaRPr b="0" lang="en-GB" sz="3000" spc="-1" strike="noStrike">
              <a:solidFill>
                <a:srgbClr val="000000"/>
              </a:solidFill>
              <a:latin typeface="HelveticaNeueLT Pro 77 BdCn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/>
          </p:nvPr>
        </p:nvSpPr>
        <p:spPr>
          <a:xfrm>
            <a:off x="685800" y="3983400"/>
            <a:ext cx="3791880" cy="2107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2"/>
              </a:spcBef>
              <a:buNone/>
            </a:pPr>
            <a:endParaRPr b="0" lang="en-GB" sz="3000" spc="-1" strike="noStrike">
              <a:solidFill>
                <a:srgbClr val="000000"/>
              </a:solidFill>
              <a:latin typeface="HelveticaNeueLT Pro 77 BdCn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/>
          </p:nvPr>
        </p:nvSpPr>
        <p:spPr>
          <a:xfrm>
            <a:off x="4667760" y="3983400"/>
            <a:ext cx="3791880" cy="2107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2"/>
              </a:spcBef>
              <a:buNone/>
            </a:pPr>
            <a:endParaRPr b="0" lang="en-GB" sz="3000" spc="-1" strike="noStrike">
              <a:solidFill>
                <a:srgbClr val="000000"/>
              </a:solidFill>
              <a:latin typeface="HelveticaNeueLT Pro 77 BdCn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685800" y="304560"/>
            <a:ext cx="7770600" cy="114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3190" spc="-1" strike="noStrike">
              <a:solidFill>
                <a:srgbClr val="ffffff"/>
              </a:solidFill>
              <a:latin typeface="dark forest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/>
          </p:nvPr>
        </p:nvSpPr>
        <p:spPr>
          <a:xfrm>
            <a:off x="685800" y="1675800"/>
            <a:ext cx="2502000" cy="2107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2"/>
              </a:spcBef>
              <a:buNone/>
            </a:pPr>
            <a:endParaRPr b="0" lang="en-GB" sz="3000" spc="-1" strike="noStrike">
              <a:solidFill>
                <a:srgbClr val="000000"/>
              </a:solidFill>
              <a:latin typeface="HelveticaNeueLT Pro 77 BdCn"/>
            </a:endParaRPr>
          </a:p>
        </p:txBody>
      </p:sp>
      <p:sp>
        <p:nvSpPr>
          <p:cNvPr id="82" name="PlaceHolder 3"/>
          <p:cNvSpPr>
            <a:spLocks noGrp="1"/>
          </p:cNvSpPr>
          <p:nvPr>
            <p:ph/>
          </p:nvPr>
        </p:nvSpPr>
        <p:spPr>
          <a:xfrm>
            <a:off x="3313440" y="1675800"/>
            <a:ext cx="2502000" cy="2107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2"/>
              </a:spcBef>
              <a:buNone/>
            </a:pPr>
            <a:endParaRPr b="0" lang="en-GB" sz="3000" spc="-1" strike="noStrike">
              <a:solidFill>
                <a:srgbClr val="000000"/>
              </a:solidFill>
              <a:latin typeface="HelveticaNeueLT Pro 77 BdCn"/>
            </a:endParaRPr>
          </a:p>
        </p:txBody>
      </p:sp>
      <p:sp>
        <p:nvSpPr>
          <p:cNvPr id="83" name="PlaceHolder 4"/>
          <p:cNvSpPr>
            <a:spLocks noGrp="1"/>
          </p:cNvSpPr>
          <p:nvPr>
            <p:ph/>
          </p:nvPr>
        </p:nvSpPr>
        <p:spPr>
          <a:xfrm>
            <a:off x="5940720" y="1675800"/>
            <a:ext cx="2502000" cy="2107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2"/>
              </a:spcBef>
              <a:buNone/>
            </a:pPr>
            <a:endParaRPr b="0" lang="en-GB" sz="3000" spc="-1" strike="noStrike">
              <a:solidFill>
                <a:srgbClr val="000000"/>
              </a:solidFill>
              <a:latin typeface="HelveticaNeueLT Pro 77 BdCn"/>
            </a:endParaRPr>
          </a:p>
        </p:txBody>
      </p:sp>
      <p:sp>
        <p:nvSpPr>
          <p:cNvPr id="84" name="PlaceHolder 5"/>
          <p:cNvSpPr>
            <a:spLocks noGrp="1"/>
          </p:cNvSpPr>
          <p:nvPr>
            <p:ph/>
          </p:nvPr>
        </p:nvSpPr>
        <p:spPr>
          <a:xfrm>
            <a:off x="685800" y="3983400"/>
            <a:ext cx="2502000" cy="2107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2"/>
              </a:spcBef>
              <a:buNone/>
            </a:pPr>
            <a:endParaRPr b="0" lang="en-GB" sz="3000" spc="-1" strike="noStrike">
              <a:solidFill>
                <a:srgbClr val="000000"/>
              </a:solidFill>
              <a:latin typeface="HelveticaNeueLT Pro 77 BdCn"/>
            </a:endParaRPr>
          </a:p>
        </p:txBody>
      </p:sp>
      <p:sp>
        <p:nvSpPr>
          <p:cNvPr id="85" name="PlaceHolder 6"/>
          <p:cNvSpPr>
            <a:spLocks noGrp="1"/>
          </p:cNvSpPr>
          <p:nvPr>
            <p:ph/>
          </p:nvPr>
        </p:nvSpPr>
        <p:spPr>
          <a:xfrm>
            <a:off x="3313440" y="3983400"/>
            <a:ext cx="2502000" cy="2107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2"/>
              </a:spcBef>
              <a:buNone/>
            </a:pPr>
            <a:endParaRPr b="0" lang="en-GB" sz="3000" spc="-1" strike="noStrike">
              <a:solidFill>
                <a:srgbClr val="000000"/>
              </a:solidFill>
              <a:latin typeface="HelveticaNeueLT Pro 77 BdCn"/>
            </a:endParaRPr>
          </a:p>
        </p:txBody>
      </p:sp>
      <p:sp>
        <p:nvSpPr>
          <p:cNvPr id="86" name="PlaceHolder 7"/>
          <p:cNvSpPr>
            <a:spLocks noGrp="1"/>
          </p:cNvSpPr>
          <p:nvPr>
            <p:ph/>
          </p:nvPr>
        </p:nvSpPr>
        <p:spPr>
          <a:xfrm>
            <a:off x="5940720" y="3983400"/>
            <a:ext cx="2502000" cy="2107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2"/>
              </a:spcBef>
              <a:buNone/>
            </a:pPr>
            <a:endParaRPr b="0" lang="en-GB" sz="3000" spc="-1" strike="noStrike">
              <a:solidFill>
                <a:srgbClr val="000000"/>
              </a:solidFill>
              <a:latin typeface="HelveticaNeueLT Pro 77 BdCn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685800" y="304560"/>
            <a:ext cx="7770600" cy="114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3190" spc="-1" strike="noStrike">
              <a:solidFill>
                <a:srgbClr val="ffffff"/>
              </a:solidFill>
              <a:latin typeface="dark forest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subTitle"/>
          </p:nvPr>
        </p:nvSpPr>
        <p:spPr>
          <a:xfrm>
            <a:off x="685800" y="1675800"/>
            <a:ext cx="7770600" cy="441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685800" y="304560"/>
            <a:ext cx="7770600" cy="114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3190" spc="-1" strike="noStrike">
              <a:solidFill>
                <a:srgbClr val="ffffff"/>
              </a:solidFill>
              <a:latin typeface="dark forest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/>
          </p:nvPr>
        </p:nvSpPr>
        <p:spPr>
          <a:xfrm>
            <a:off x="685800" y="1675800"/>
            <a:ext cx="7770600" cy="441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2"/>
              </a:spcBef>
              <a:buNone/>
            </a:pPr>
            <a:endParaRPr b="0" lang="en-GB" sz="3000" spc="-1" strike="noStrike">
              <a:solidFill>
                <a:srgbClr val="000000"/>
              </a:solidFill>
              <a:latin typeface="HelveticaNeueLT Pro 77 BdCn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685800" y="304560"/>
            <a:ext cx="7770600" cy="114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3190" spc="-1" strike="noStrike">
              <a:solidFill>
                <a:srgbClr val="ffffff"/>
              </a:solidFill>
              <a:latin typeface="dark forest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/>
          </p:nvPr>
        </p:nvSpPr>
        <p:spPr>
          <a:xfrm>
            <a:off x="685800" y="1675800"/>
            <a:ext cx="3791880" cy="441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2"/>
              </a:spcBef>
              <a:buNone/>
            </a:pPr>
            <a:endParaRPr b="0" lang="en-GB" sz="3000" spc="-1" strike="noStrike">
              <a:solidFill>
                <a:srgbClr val="000000"/>
              </a:solidFill>
              <a:latin typeface="HelveticaNeueLT Pro 77 BdCn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/>
          </p:nvPr>
        </p:nvSpPr>
        <p:spPr>
          <a:xfrm>
            <a:off x="4667760" y="1675800"/>
            <a:ext cx="3791880" cy="441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2"/>
              </a:spcBef>
              <a:buNone/>
            </a:pPr>
            <a:endParaRPr b="0" lang="en-GB" sz="3000" spc="-1" strike="noStrike">
              <a:solidFill>
                <a:srgbClr val="000000"/>
              </a:solidFill>
              <a:latin typeface="HelveticaNeueLT Pro 77 BdCn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685800" y="304560"/>
            <a:ext cx="7770600" cy="114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3190" spc="-1" strike="noStrike">
              <a:solidFill>
                <a:srgbClr val="ffffff"/>
              </a:solidFill>
              <a:latin typeface="dark forest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85800" y="304560"/>
            <a:ext cx="7770600" cy="114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3190" spc="-1" strike="noStrike">
              <a:solidFill>
                <a:srgbClr val="ffffff"/>
              </a:solidFill>
              <a:latin typeface="dark forest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685800" y="1675800"/>
            <a:ext cx="7770600" cy="441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2"/>
              </a:spcBef>
              <a:buNone/>
            </a:pPr>
            <a:endParaRPr b="0" lang="en-GB" sz="3000" spc="-1" strike="noStrike">
              <a:solidFill>
                <a:srgbClr val="000000"/>
              </a:solidFill>
              <a:latin typeface="HelveticaNeueLT Pro 77 BdCn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subTitle"/>
          </p:nvPr>
        </p:nvSpPr>
        <p:spPr>
          <a:xfrm>
            <a:off x="685800" y="304560"/>
            <a:ext cx="7770600" cy="529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685800" y="304560"/>
            <a:ext cx="7770600" cy="114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3190" spc="-1" strike="noStrike">
              <a:solidFill>
                <a:srgbClr val="ffffff"/>
              </a:solidFill>
              <a:latin typeface="dark forest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/>
          </p:nvPr>
        </p:nvSpPr>
        <p:spPr>
          <a:xfrm>
            <a:off x="685800" y="1675800"/>
            <a:ext cx="3791880" cy="2107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2"/>
              </a:spcBef>
              <a:buNone/>
            </a:pPr>
            <a:endParaRPr b="0" lang="en-GB" sz="3000" spc="-1" strike="noStrike">
              <a:solidFill>
                <a:srgbClr val="000000"/>
              </a:solidFill>
              <a:latin typeface="HelveticaNeueLT Pro 77 BdCn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/>
          </p:nvPr>
        </p:nvSpPr>
        <p:spPr>
          <a:xfrm>
            <a:off x="4667760" y="1675800"/>
            <a:ext cx="3791880" cy="441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2"/>
              </a:spcBef>
              <a:buNone/>
            </a:pPr>
            <a:endParaRPr b="0" lang="en-GB" sz="3000" spc="-1" strike="noStrike">
              <a:solidFill>
                <a:srgbClr val="000000"/>
              </a:solidFill>
              <a:latin typeface="HelveticaNeueLT Pro 77 BdCn"/>
            </a:endParaRPr>
          </a:p>
        </p:txBody>
      </p:sp>
      <p:sp>
        <p:nvSpPr>
          <p:cNvPr id="107" name="PlaceHolder 4"/>
          <p:cNvSpPr>
            <a:spLocks noGrp="1"/>
          </p:cNvSpPr>
          <p:nvPr>
            <p:ph/>
          </p:nvPr>
        </p:nvSpPr>
        <p:spPr>
          <a:xfrm>
            <a:off x="685800" y="3983400"/>
            <a:ext cx="3791880" cy="2107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2"/>
              </a:spcBef>
              <a:buNone/>
            </a:pPr>
            <a:endParaRPr b="0" lang="en-GB" sz="3000" spc="-1" strike="noStrike">
              <a:solidFill>
                <a:srgbClr val="000000"/>
              </a:solidFill>
              <a:latin typeface="HelveticaNeueLT Pro 77 BdCn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685800" y="304560"/>
            <a:ext cx="7770600" cy="114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3190" spc="-1" strike="noStrike">
              <a:solidFill>
                <a:srgbClr val="ffffff"/>
              </a:solidFill>
              <a:latin typeface="dark forest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/>
          </p:nvPr>
        </p:nvSpPr>
        <p:spPr>
          <a:xfrm>
            <a:off x="685800" y="1675800"/>
            <a:ext cx="3791880" cy="441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2"/>
              </a:spcBef>
              <a:buNone/>
            </a:pPr>
            <a:endParaRPr b="0" lang="en-GB" sz="3000" spc="-1" strike="noStrike">
              <a:solidFill>
                <a:srgbClr val="000000"/>
              </a:solidFill>
              <a:latin typeface="HelveticaNeueLT Pro 77 BdCn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/>
          </p:nvPr>
        </p:nvSpPr>
        <p:spPr>
          <a:xfrm>
            <a:off x="4667760" y="1675800"/>
            <a:ext cx="3791880" cy="2107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2"/>
              </a:spcBef>
              <a:buNone/>
            </a:pPr>
            <a:endParaRPr b="0" lang="en-GB" sz="3000" spc="-1" strike="noStrike">
              <a:solidFill>
                <a:srgbClr val="000000"/>
              </a:solidFill>
              <a:latin typeface="HelveticaNeueLT Pro 77 BdCn"/>
            </a:endParaRPr>
          </a:p>
        </p:txBody>
      </p:sp>
      <p:sp>
        <p:nvSpPr>
          <p:cNvPr id="111" name="PlaceHolder 4"/>
          <p:cNvSpPr>
            <a:spLocks noGrp="1"/>
          </p:cNvSpPr>
          <p:nvPr>
            <p:ph/>
          </p:nvPr>
        </p:nvSpPr>
        <p:spPr>
          <a:xfrm>
            <a:off x="4667760" y="3983400"/>
            <a:ext cx="3791880" cy="2107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2"/>
              </a:spcBef>
              <a:buNone/>
            </a:pPr>
            <a:endParaRPr b="0" lang="en-GB" sz="3000" spc="-1" strike="noStrike">
              <a:solidFill>
                <a:srgbClr val="000000"/>
              </a:solidFill>
              <a:latin typeface="HelveticaNeueLT Pro 77 BdCn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685800" y="304560"/>
            <a:ext cx="7770600" cy="114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3190" spc="-1" strike="noStrike">
              <a:solidFill>
                <a:srgbClr val="ffffff"/>
              </a:solidFill>
              <a:latin typeface="dark forest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/>
          </p:nvPr>
        </p:nvSpPr>
        <p:spPr>
          <a:xfrm>
            <a:off x="685800" y="1675800"/>
            <a:ext cx="3791880" cy="2107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2"/>
              </a:spcBef>
              <a:buNone/>
            </a:pPr>
            <a:endParaRPr b="0" lang="en-GB" sz="3000" spc="-1" strike="noStrike">
              <a:solidFill>
                <a:srgbClr val="000000"/>
              </a:solidFill>
              <a:latin typeface="HelveticaNeueLT Pro 77 BdCn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/>
          </p:nvPr>
        </p:nvSpPr>
        <p:spPr>
          <a:xfrm>
            <a:off x="4667760" y="1675800"/>
            <a:ext cx="3791880" cy="2107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2"/>
              </a:spcBef>
              <a:buNone/>
            </a:pPr>
            <a:endParaRPr b="0" lang="en-GB" sz="3000" spc="-1" strike="noStrike">
              <a:solidFill>
                <a:srgbClr val="000000"/>
              </a:solidFill>
              <a:latin typeface="HelveticaNeueLT Pro 77 BdCn"/>
            </a:endParaRPr>
          </a:p>
        </p:txBody>
      </p:sp>
      <p:sp>
        <p:nvSpPr>
          <p:cNvPr id="115" name="PlaceHolder 4"/>
          <p:cNvSpPr>
            <a:spLocks noGrp="1"/>
          </p:cNvSpPr>
          <p:nvPr>
            <p:ph/>
          </p:nvPr>
        </p:nvSpPr>
        <p:spPr>
          <a:xfrm>
            <a:off x="685800" y="3983400"/>
            <a:ext cx="7770600" cy="2107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2"/>
              </a:spcBef>
              <a:buNone/>
            </a:pPr>
            <a:endParaRPr b="0" lang="en-GB" sz="3000" spc="-1" strike="noStrike">
              <a:solidFill>
                <a:srgbClr val="000000"/>
              </a:solidFill>
              <a:latin typeface="HelveticaNeueLT Pro 77 BdCn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685800" y="304560"/>
            <a:ext cx="7770600" cy="114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3190" spc="-1" strike="noStrike">
              <a:solidFill>
                <a:srgbClr val="ffffff"/>
              </a:solidFill>
              <a:latin typeface="dark forest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/>
          </p:nvPr>
        </p:nvSpPr>
        <p:spPr>
          <a:xfrm>
            <a:off x="685800" y="1675800"/>
            <a:ext cx="7770600" cy="2107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2"/>
              </a:spcBef>
              <a:buNone/>
            </a:pPr>
            <a:endParaRPr b="0" lang="en-GB" sz="3000" spc="-1" strike="noStrike">
              <a:solidFill>
                <a:srgbClr val="000000"/>
              </a:solidFill>
              <a:latin typeface="HelveticaNeueLT Pro 77 BdCn"/>
            </a:endParaRPr>
          </a:p>
        </p:txBody>
      </p:sp>
      <p:sp>
        <p:nvSpPr>
          <p:cNvPr id="118" name="PlaceHolder 3"/>
          <p:cNvSpPr>
            <a:spLocks noGrp="1"/>
          </p:cNvSpPr>
          <p:nvPr>
            <p:ph/>
          </p:nvPr>
        </p:nvSpPr>
        <p:spPr>
          <a:xfrm>
            <a:off x="685800" y="3983400"/>
            <a:ext cx="7770600" cy="2107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2"/>
              </a:spcBef>
              <a:buNone/>
            </a:pPr>
            <a:endParaRPr b="0" lang="en-GB" sz="3000" spc="-1" strike="noStrike">
              <a:solidFill>
                <a:srgbClr val="000000"/>
              </a:solidFill>
              <a:latin typeface="HelveticaNeueLT Pro 77 BdCn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685800" y="304560"/>
            <a:ext cx="7770600" cy="114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3190" spc="-1" strike="noStrike">
              <a:solidFill>
                <a:srgbClr val="ffffff"/>
              </a:solidFill>
              <a:latin typeface="dark forest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/>
          </p:nvPr>
        </p:nvSpPr>
        <p:spPr>
          <a:xfrm>
            <a:off x="685800" y="1675800"/>
            <a:ext cx="3791880" cy="2107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2"/>
              </a:spcBef>
              <a:buNone/>
            </a:pPr>
            <a:endParaRPr b="0" lang="en-GB" sz="3000" spc="-1" strike="noStrike">
              <a:solidFill>
                <a:srgbClr val="000000"/>
              </a:solidFill>
              <a:latin typeface="HelveticaNeueLT Pro 77 BdCn"/>
            </a:endParaRPr>
          </a:p>
        </p:txBody>
      </p:sp>
      <p:sp>
        <p:nvSpPr>
          <p:cNvPr id="121" name="PlaceHolder 3"/>
          <p:cNvSpPr>
            <a:spLocks noGrp="1"/>
          </p:cNvSpPr>
          <p:nvPr>
            <p:ph/>
          </p:nvPr>
        </p:nvSpPr>
        <p:spPr>
          <a:xfrm>
            <a:off x="4667760" y="1675800"/>
            <a:ext cx="3791880" cy="2107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2"/>
              </a:spcBef>
              <a:buNone/>
            </a:pPr>
            <a:endParaRPr b="0" lang="en-GB" sz="3000" spc="-1" strike="noStrike">
              <a:solidFill>
                <a:srgbClr val="000000"/>
              </a:solidFill>
              <a:latin typeface="HelveticaNeueLT Pro 77 BdCn"/>
            </a:endParaRPr>
          </a:p>
        </p:txBody>
      </p:sp>
      <p:sp>
        <p:nvSpPr>
          <p:cNvPr id="122" name="PlaceHolder 4"/>
          <p:cNvSpPr>
            <a:spLocks noGrp="1"/>
          </p:cNvSpPr>
          <p:nvPr>
            <p:ph/>
          </p:nvPr>
        </p:nvSpPr>
        <p:spPr>
          <a:xfrm>
            <a:off x="685800" y="3983400"/>
            <a:ext cx="3791880" cy="2107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2"/>
              </a:spcBef>
              <a:buNone/>
            </a:pPr>
            <a:endParaRPr b="0" lang="en-GB" sz="3000" spc="-1" strike="noStrike">
              <a:solidFill>
                <a:srgbClr val="000000"/>
              </a:solidFill>
              <a:latin typeface="HelveticaNeueLT Pro 77 BdCn"/>
            </a:endParaRPr>
          </a:p>
        </p:txBody>
      </p:sp>
      <p:sp>
        <p:nvSpPr>
          <p:cNvPr id="123" name="PlaceHolder 5"/>
          <p:cNvSpPr>
            <a:spLocks noGrp="1"/>
          </p:cNvSpPr>
          <p:nvPr>
            <p:ph/>
          </p:nvPr>
        </p:nvSpPr>
        <p:spPr>
          <a:xfrm>
            <a:off x="4667760" y="3983400"/>
            <a:ext cx="3791880" cy="2107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2"/>
              </a:spcBef>
              <a:buNone/>
            </a:pPr>
            <a:endParaRPr b="0" lang="en-GB" sz="3000" spc="-1" strike="noStrike">
              <a:solidFill>
                <a:srgbClr val="000000"/>
              </a:solidFill>
              <a:latin typeface="HelveticaNeueLT Pro 77 BdCn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685800" y="304560"/>
            <a:ext cx="7770600" cy="114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3190" spc="-1" strike="noStrike">
              <a:solidFill>
                <a:srgbClr val="ffffff"/>
              </a:solidFill>
              <a:latin typeface="dark forest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/>
          </p:nvPr>
        </p:nvSpPr>
        <p:spPr>
          <a:xfrm>
            <a:off x="685800" y="1675800"/>
            <a:ext cx="2502000" cy="2107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2"/>
              </a:spcBef>
              <a:buNone/>
            </a:pPr>
            <a:endParaRPr b="0" lang="en-GB" sz="3000" spc="-1" strike="noStrike">
              <a:solidFill>
                <a:srgbClr val="000000"/>
              </a:solidFill>
              <a:latin typeface="HelveticaNeueLT Pro 77 BdCn"/>
            </a:endParaRPr>
          </a:p>
        </p:txBody>
      </p:sp>
      <p:sp>
        <p:nvSpPr>
          <p:cNvPr id="126" name="PlaceHolder 3"/>
          <p:cNvSpPr>
            <a:spLocks noGrp="1"/>
          </p:cNvSpPr>
          <p:nvPr>
            <p:ph/>
          </p:nvPr>
        </p:nvSpPr>
        <p:spPr>
          <a:xfrm>
            <a:off x="3313440" y="1675800"/>
            <a:ext cx="2502000" cy="2107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2"/>
              </a:spcBef>
              <a:buNone/>
            </a:pPr>
            <a:endParaRPr b="0" lang="en-GB" sz="3000" spc="-1" strike="noStrike">
              <a:solidFill>
                <a:srgbClr val="000000"/>
              </a:solidFill>
              <a:latin typeface="HelveticaNeueLT Pro 77 BdCn"/>
            </a:endParaRPr>
          </a:p>
        </p:txBody>
      </p:sp>
      <p:sp>
        <p:nvSpPr>
          <p:cNvPr id="127" name="PlaceHolder 4"/>
          <p:cNvSpPr>
            <a:spLocks noGrp="1"/>
          </p:cNvSpPr>
          <p:nvPr>
            <p:ph/>
          </p:nvPr>
        </p:nvSpPr>
        <p:spPr>
          <a:xfrm>
            <a:off x="5940720" y="1675800"/>
            <a:ext cx="2502000" cy="2107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2"/>
              </a:spcBef>
              <a:buNone/>
            </a:pPr>
            <a:endParaRPr b="0" lang="en-GB" sz="3000" spc="-1" strike="noStrike">
              <a:solidFill>
                <a:srgbClr val="000000"/>
              </a:solidFill>
              <a:latin typeface="HelveticaNeueLT Pro 77 BdCn"/>
            </a:endParaRPr>
          </a:p>
        </p:txBody>
      </p:sp>
      <p:sp>
        <p:nvSpPr>
          <p:cNvPr id="128" name="PlaceHolder 5"/>
          <p:cNvSpPr>
            <a:spLocks noGrp="1"/>
          </p:cNvSpPr>
          <p:nvPr>
            <p:ph/>
          </p:nvPr>
        </p:nvSpPr>
        <p:spPr>
          <a:xfrm>
            <a:off x="685800" y="3983400"/>
            <a:ext cx="2502000" cy="2107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2"/>
              </a:spcBef>
              <a:buNone/>
            </a:pPr>
            <a:endParaRPr b="0" lang="en-GB" sz="3000" spc="-1" strike="noStrike">
              <a:solidFill>
                <a:srgbClr val="000000"/>
              </a:solidFill>
              <a:latin typeface="HelveticaNeueLT Pro 77 BdCn"/>
            </a:endParaRPr>
          </a:p>
        </p:txBody>
      </p:sp>
      <p:sp>
        <p:nvSpPr>
          <p:cNvPr id="129" name="PlaceHolder 6"/>
          <p:cNvSpPr>
            <a:spLocks noGrp="1"/>
          </p:cNvSpPr>
          <p:nvPr>
            <p:ph/>
          </p:nvPr>
        </p:nvSpPr>
        <p:spPr>
          <a:xfrm>
            <a:off x="3313440" y="3983400"/>
            <a:ext cx="2502000" cy="2107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2"/>
              </a:spcBef>
              <a:buNone/>
            </a:pPr>
            <a:endParaRPr b="0" lang="en-GB" sz="3000" spc="-1" strike="noStrike">
              <a:solidFill>
                <a:srgbClr val="000000"/>
              </a:solidFill>
              <a:latin typeface="HelveticaNeueLT Pro 77 BdCn"/>
            </a:endParaRPr>
          </a:p>
        </p:txBody>
      </p:sp>
      <p:sp>
        <p:nvSpPr>
          <p:cNvPr id="130" name="PlaceHolder 7"/>
          <p:cNvSpPr>
            <a:spLocks noGrp="1"/>
          </p:cNvSpPr>
          <p:nvPr>
            <p:ph/>
          </p:nvPr>
        </p:nvSpPr>
        <p:spPr>
          <a:xfrm>
            <a:off x="5940720" y="3983400"/>
            <a:ext cx="2502000" cy="2107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2"/>
              </a:spcBef>
              <a:buNone/>
            </a:pPr>
            <a:endParaRPr b="0" lang="en-GB" sz="3000" spc="-1" strike="noStrike">
              <a:solidFill>
                <a:srgbClr val="000000"/>
              </a:solidFill>
              <a:latin typeface="HelveticaNeueLT Pro 77 BdCn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85800" y="304560"/>
            <a:ext cx="7770600" cy="114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3190" spc="-1" strike="noStrike">
              <a:solidFill>
                <a:srgbClr val="ffffff"/>
              </a:solidFill>
              <a:latin typeface="dark forest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/>
          </p:nvPr>
        </p:nvSpPr>
        <p:spPr>
          <a:xfrm>
            <a:off x="685800" y="1675800"/>
            <a:ext cx="3791880" cy="441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2"/>
              </a:spcBef>
              <a:buNone/>
            </a:pPr>
            <a:endParaRPr b="0" lang="en-GB" sz="3000" spc="-1" strike="noStrike">
              <a:solidFill>
                <a:srgbClr val="000000"/>
              </a:solidFill>
              <a:latin typeface="HelveticaNeueLT Pro 77 BdCn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/>
          </p:nvPr>
        </p:nvSpPr>
        <p:spPr>
          <a:xfrm>
            <a:off x="4667760" y="1675800"/>
            <a:ext cx="3791880" cy="441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2"/>
              </a:spcBef>
              <a:buNone/>
            </a:pPr>
            <a:endParaRPr b="0" lang="en-GB" sz="3000" spc="-1" strike="noStrike">
              <a:solidFill>
                <a:srgbClr val="000000"/>
              </a:solidFill>
              <a:latin typeface="HelveticaNeueLT Pro 77 BdCn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85800" y="304560"/>
            <a:ext cx="7770600" cy="114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3190" spc="-1" strike="noStrike">
              <a:solidFill>
                <a:srgbClr val="ffffff"/>
              </a:solidFill>
              <a:latin typeface="dark forest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subTitle"/>
          </p:nvPr>
        </p:nvSpPr>
        <p:spPr>
          <a:xfrm>
            <a:off x="685800" y="304560"/>
            <a:ext cx="7770600" cy="529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685800" y="304560"/>
            <a:ext cx="7770600" cy="114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3190" spc="-1" strike="noStrike">
              <a:solidFill>
                <a:srgbClr val="ffffff"/>
              </a:solidFill>
              <a:latin typeface="dark forest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/>
          </p:nvPr>
        </p:nvSpPr>
        <p:spPr>
          <a:xfrm>
            <a:off x="685800" y="1675800"/>
            <a:ext cx="3791880" cy="2107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2"/>
              </a:spcBef>
              <a:buNone/>
            </a:pPr>
            <a:endParaRPr b="0" lang="en-GB" sz="3000" spc="-1" strike="noStrike">
              <a:solidFill>
                <a:srgbClr val="000000"/>
              </a:solidFill>
              <a:latin typeface="HelveticaNeueLT Pro 77 BdCn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/>
          </p:nvPr>
        </p:nvSpPr>
        <p:spPr>
          <a:xfrm>
            <a:off x="4667760" y="1675800"/>
            <a:ext cx="3791880" cy="441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2"/>
              </a:spcBef>
              <a:buNone/>
            </a:pPr>
            <a:endParaRPr b="0" lang="en-GB" sz="3000" spc="-1" strike="noStrike">
              <a:solidFill>
                <a:srgbClr val="000000"/>
              </a:solidFill>
              <a:latin typeface="HelveticaNeueLT Pro 77 BdCn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/>
          </p:nvPr>
        </p:nvSpPr>
        <p:spPr>
          <a:xfrm>
            <a:off x="685800" y="3983400"/>
            <a:ext cx="3791880" cy="2107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2"/>
              </a:spcBef>
              <a:buNone/>
            </a:pPr>
            <a:endParaRPr b="0" lang="en-GB" sz="3000" spc="-1" strike="noStrike">
              <a:solidFill>
                <a:srgbClr val="000000"/>
              </a:solidFill>
              <a:latin typeface="HelveticaNeueLT Pro 77 BdCn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685800" y="304560"/>
            <a:ext cx="7770600" cy="114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3190" spc="-1" strike="noStrike">
              <a:solidFill>
                <a:srgbClr val="ffffff"/>
              </a:solidFill>
              <a:latin typeface="dark forest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/>
          </p:nvPr>
        </p:nvSpPr>
        <p:spPr>
          <a:xfrm>
            <a:off x="685800" y="1675800"/>
            <a:ext cx="3791880" cy="441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2"/>
              </a:spcBef>
              <a:buNone/>
            </a:pPr>
            <a:endParaRPr b="0" lang="en-GB" sz="3000" spc="-1" strike="noStrike">
              <a:solidFill>
                <a:srgbClr val="000000"/>
              </a:solidFill>
              <a:latin typeface="HelveticaNeueLT Pro 77 BdCn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/>
          </p:nvPr>
        </p:nvSpPr>
        <p:spPr>
          <a:xfrm>
            <a:off x="4667760" y="1675800"/>
            <a:ext cx="3791880" cy="2107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2"/>
              </a:spcBef>
              <a:buNone/>
            </a:pPr>
            <a:endParaRPr b="0" lang="en-GB" sz="3000" spc="-1" strike="noStrike">
              <a:solidFill>
                <a:srgbClr val="000000"/>
              </a:solidFill>
              <a:latin typeface="HelveticaNeueLT Pro 77 BdCn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/>
          </p:nvPr>
        </p:nvSpPr>
        <p:spPr>
          <a:xfrm>
            <a:off x="4667760" y="3983400"/>
            <a:ext cx="3791880" cy="2107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2"/>
              </a:spcBef>
              <a:buNone/>
            </a:pPr>
            <a:endParaRPr b="0" lang="en-GB" sz="3000" spc="-1" strike="noStrike">
              <a:solidFill>
                <a:srgbClr val="000000"/>
              </a:solidFill>
              <a:latin typeface="HelveticaNeueLT Pro 77 BdCn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685800" y="304560"/>
            <a:ext cx="7770600" cy="114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3190" spc="-1" strike="noStrike">
              <a:solidFill>
                <a:srgbClr val="ffffff"/>
              </a:solidFill>
              <a:latin typeface="dark forest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/>
          </p:nvPr>
        </p:nvSpPr>
        <p:spPr>
          <a:xfrm>
            <a:off x="685800" y="1675800"/>
            <a:ext cx="3791880" cy="2107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2"/>
              </a:spcBef>
              <a:buNone/>
            </a:pPr>
            <a:endParaRPr b="0" lang="en-GB" sz="3000" spc="-1" strike="noStrike">
              <a:solidFill>
                <a:srgbClr val="000000"/>
              </a:solidFill>
              <a:latin typeface="HelveticaNeueLT Pro 77 BdCn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/>
          </p:nvPr>
        </p:nvSpPr>
        <p:spPr>
          <a:xfrm>
            <a:off x="4667760" y="1675800"/>
            <a:ext cx="3791880" cy="2107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2"/>
              </a:spcBef>
              <a:buNone/>
            </a:pPr>
            <a:endParaRPr b="0" lang="en-GB" sz="3000" spc="-1" strike="noStrike">
              <a:solidFill>
                <a:srgbClr val="000000"/>
              </a:solidFill>
              <a:latin typeface="HelveticaNeueLT Pro 77 BdCn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/>
          </p:nvPr>
        </p:nvSpPr>
        <p:spPr>
          <a:xfrm>
            <a:off x="685800" y="3983400"/>
            <a:ext cx="7770600" cy="2107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2"/>
              </a:spcBef>
              <a:buNone/>
            </a:pPr>
            <a:endParaRPr b="0" lang="en-GB" sz="3000" spc="-1" strike="noStrike">
              <a:solidFill>
                <a:srgbClr val="000000"/>
              </a:solidFill>
              <a:latin typeface="HelveticaNeueLT Pro 77 BdCn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hyperlink" Target="http://creativecommons.org/licenses/by-sa/3.0/us/" TargetMode="External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slideLayout" Target="../slideLayouts/slideLayout1.xml"/><Relationship Id="rId7" Type="http://schemas.openxmlformats.org/officeDocument/2006/relationships/slideLayout" Target="../slideLayouts/slideLayout2.xml"/><Relationship Id="rId8" Type="http://schemas.openxmlformats.org/officeDocument/2006/relationships/slideLayout" Target="../slideLayouts/slideLayout3.xml"/><Relationship Id="rId9" Type="http://schemas.openxmlformats.org/officeDocument/2006/relationships/slideLayout" Target="../slideLayouts/slideLayout4.xml"/><Relationship Id="rId10" Type="http://schemas.openxmlformats.org/officeDocument/2006/relationships/slideLayout" Target="../slideLayouts/slideLayout5.xml"/><Relationship Id="rId11" Type="http://schemas.openxmlformats.org/officeDocument/2006/relationships/slideLayout" Target="../slideLayouts/slideLayout6.xml"/><Relationship Id="rId12" Type="http://schemas.openxmlformats.org/officeDocument/2006/relationships/slideLayout" Target="../slideLayouts/slideLayout7.xml"/><Relationship Id="rId13" Type="http://schemas.openxmlformats.org/officeDocument/2006/relationships/slideLayout" Target="../slideLayouts/slideLayout8.xml"/><Relationship Id="rId14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0.xml"/><Relationship Id="rId16" Type="http://schemas.openxmlformats.org/officeDocument/2006/relationships/slideLayout" Target="../slideLayouts/slideLayout11.xml"/><Relationship Id="rId17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1.jpeg"/><Relationship Id="rId3" Type="http://schemas.openxmlformats.org/officeDocument/2006/relationships/hyperlink" Target="http://creativecommons.org/licenses/by-sa/3.0/us/" TargetMode="External"/><Relationship Id="rId4" Type="http://schemas.openxmlformats.org/officeDocument/2006/relationships/hyperlink" Target="http://creativecommons.org/licenses/by-sa/3.0/us/" TargetMode="External"/><Relationship Id="rId5" Type="http://schemas.openxmlformats.org/officeDocument/2006/relationships/image" Target="../media/image2.png"/><Relationship Id="rId6" Type="http://schemas.openxmlformats.org/officeDocument/2006/relationships/image" Target="../media/image3.png"/><Relationship Id="rId7" Type="http://schemas.openxmlformats.org/officeDocument/2006/relationships/slideLayout" Target="../slideLayouts/slideLayout13.xml"/><Relationship Id="rId8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18.xml"/><Relationship Id="rId13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21.xml"/><Relationship Id="rId16" Type="http://schemas.openxmlformats.org/officeDocument/2006/relationships/slideLayout" Target="../slideLayouts/slideLayout22.xml"/><Relationship Id="rId17" Type="http://schemas.openxmlformats.org/officeDocument/2006/relationships/slideLayout" Target="../slideLayouts/slideLayout23.xml"/><Relationship Id="rId18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1.jpeg"/><Relationship Id="rId3" Type="http://schemas.openxmlformats.org/officeDocument/2006/relationships/hyperlink" Target="http://creativecommons.org/licenses/by-sa/3.0/us/" TargetMode="External"/><Relationship Id="rId4" Type="http://schemas.openxmlformats.org/officeDocument/2006/relationships/hyperlink" Target="http://creativecommons.org/licenses/by-sa/3.0/us/" TargetMode="External"/><Relationship Id="rId5" Type="http://schemas.openxmlformats.org/officeDocument/2006/relationships/image" Target="../media/image2.png"/><Relationship Id="rId6" Type="http://schemas.openxmlformats.org/officeDocument/2006/relationships/image" Target="../media/image3.png"/><Relationship Id="rId7" Type="http://schemas.openxmlformats.org/officeDocument/2006/relationships/slideLayout" Target="../slideLayouts/slideLayout25.xml"/><Relationship Id="rId8" Type="http://schemas.openxmlformats.org/officeDocument/2006/relationships/slideLayout" Target="../slideLayouts/slideLayout26.xml"/><Relationship Id="rId9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2.xml"/><Relationship Id="rId15" Type="http://schemas.openxmlformats.org/officeDocument/2006/relationships/slideLayout" Target="../slideLayouts/slideLayout33.xml"/><Relationship Id="rId16" Type="http://schemas.openxmlformats.org/officeDocument/2006/relationships/slideLayout" Target="../slideLayouts/slideLayout34.xml"/><Relationship Id="rId17" Type="http://schemas.openxmlformats.org/officeDocument/2006/relationships/slideLayout" Target="../slideLayouts/slideLayout35.xml"/><Relationship Id="rId18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Picture 1" descr=""/>
          <p:cNvPicPr/>
          <p:nvPr/>
        </p:nvPicPr>
        <p:blipFill>
          <a:blip r:embed="rId2"/>
          <a:stretch/>
        </p:blipFill>
        <p:spPr>
          <a:xfrm>
            <a:off x="0" y="0"/>
            <a:ext cx="9143640" cy="6857640"/>
          </a:xfrm>
          <a:prstGeom prst="rect">
            <a:avLst/>
          </a:prstGeom>
          <a:ln w="0">
            <a:noFill/>
          </a:ln>
        </p:spPr>
      </p:pic>
      <p:sp>
        <p:nvSpPr>
          <p:cNvPr id="1" name="Rectangle 1"/>
          <p:cNvSpPr/>
          <p:nvPr/>
        </p:nvSpPr>
        <p:spPr>
          <a:xfrm>
            <a:off x="1886040" y="6268680"/>
            <a:ext cx="5476680" cy="47592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ctr">
              <a:lnSpc>
                <a:spcPct val="100000"/>
              </a:lnSpc>
            </a:pPr>
            <a:endParaRPr b="0" lang="en-US" sz="7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7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br>
              <a:rPr sz="700"/>
            </a:br>
            <a:r>
              <a:rPr b="0" lang="en-US" sz="900" spc="-1" strike="noStrike" u="sng">
                <a:solidFill>
                  <a:srgbClr val="000000"/>
                </a:solidFill>
                <a:uFillTx/>
                <a:latin typeface="Helvetica Neue"/>
                <a:ea typeface="MS PGothic"/>
              </a:rPr>
              <a:t>This work is licensed under a </a:t>
            </a:r>
            <a:r>
              <a:rPr b="0" lang="en-US" sz="900" spc="-1" strike="noStrike" u="sng">
                <a:solidFill>
                  <a:srgbClr val="000000"/>
                </a:solidFill>
                <a:uFillTx/>
                <a:latin typeface="Helvetica Neue"/>
                <a:ea typeface="MS PGothic"/>
                <a:hlinkClick r:id="rId3"/>
              </a:rPr>
              <a:t>Creative Commons Attribution-ShareAlike 3.0 United States License</a:t>
            </a:r>
            <a:r>
              <a:rPr b="0" lang="en-US" sz="900" spc="-1" strike="noStrike" u="sng">
                <a:solidFill>
                  <a:srgbClr val="000000"/>
                </a:solidFill>
                <a:uFillTx/>
                <a:latin typeface="Helvetica Neue"/>
                <a:ea typeface="MS PGothic"/>
              </a:rPr>
              <a:t>.</a:t>
            </a:r>
            <a:r>
              <a:rPr b="0" lang="en-US" sz="700" spc="-1" strike="noStrike" u="sng">
                <a:solidFill>
                  <a:srgbClr val="000000"/>
                </a:solidFill>
                <a:uFillTx/>
                <a:latin typeface="Arial"/>
                <a:ea typeface="MS PGothic"/>
              </a:rPr>
              <a:t> </a:t>
            </a:r>
            <a:endParaRPr b="0" lang="en-US" sz="7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" name="Picture 2" descr="Creative Commons License"/>
          <p:cNvPicPr/>
          <p:nvPr/>
        </p:nvPicPr>
        <p:blipFill>
          <a:blip r:embed="rId4"/>
          <a:stretch/>
        </p:blipFill>
        <p:spPr>
          <a:xfrm>
            <a:off x="4205160" y="6261480"/>
            <a:ext cx="837720" cy="29520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685800" y="304560"/>
            <a:ext cx="7770600" cy="1141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US" sz="3200" spc="-1" strike="noStrike">
                <a:solidFill>
                  <a:srgbClr val="000000"/>
                </a:solidFill>
                <a:latin typeface="HelveticaNeueLT Pro 77 BdCn"/>
                <a:ea typeface="Osaka"/>
              </a:rPr>
              <a:t>Click to edit Master title style</a:t>
            </a:r>
            <a:endParaRPr b="0" lang="en-GB" sz="3200" spc="-1" strike="noStrike">
              <a:solidFill>
                <a:srgbClr val="ffffff"/>
              </a:solidFill>
              <a:latin typeface="dark forest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body"/>
          </p:nvPr>
        </p:nvSpPr>
        <p:spPr>
          <a:xfrm>
            <a:off x="685800" y="1675800"/>
            <a:ext cx="7770600" cy="44179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p>
            <a:pPr marL="343080" indent="-342720">
              <a:lnSpc>
                <a:spcPct val="100000"/>
              </a:lnSpc>
              <a:spcBef>
                <a:spcPts val="751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3000" spc="-1" strike="noStrike">
                <a:solidFill>
                  <a:srgbClr val="000000"/>
                </a:solidFill>
                <a:latin typeface="HelveticaNeueLT Pro 77 BdCn"/>
                <a:ea typeface="Osaka"/>
              </a:rPr>
              <a:t>Click to edit Master text styles</a:t>
            </a:r>
            <a:endParaRPr b="0" lang="en-GB" sz="3000" spc="-1" strike="noStrike">
              <a:solidFill>
                <a:srgbClr val="000000"/>
              </a:solidFill>
              <a:latin typeface="HelveticaNeueLT Pro 77 BdCn"/>
            </a:endParaRPr>
          </a:p>
          <a:p>
            <a:pPr lvl="1" marL="864000" indent="-324000">
              <a:spcBef>
                <a:spcPts val="1128"/>
              </a:spcBef>
              <a:buClr>
                <a:srgbClr val="000000"/>
              </a:buClr>
              <a:buSzPct val="75000"/>
              <a:buFont typeface="Symbol" charset="2"/>
              <a:buChar char=""/>
              <a:tabLst>
                <a:tab algn="l" pos="0"/>
              </a:tabLst>
            </a:pPr>
            <a:r>
              <a:rPr b="0" lang="en-US" sz="2500" spc="-1" strike="noStrike">
                <a:solidFill>
                  <a:srgbClr val="000000"/>
                </a:solidFill>
                <a:latin typeface="HelveticaNeueLT Pro 57 Cn"/>
                <a:ea typeface="Osaka"/>
              </a:rPr>
              <a:t>Second level</a:t>
            </a:r>
            <a:endParaRPr b="0" lang="en-GB" sz="2500" spc="-1" strike="noStrike">
              <a:solidFill>
                <a:srgbClr val="000000"/>
              </a:solidFill>
              <a:latin typeface="HelveticaNeueLT Pro 57 Cn"/>
            </a:endParaRPr>
          </a:p>
          <a:p>
            <a:pPr lvl="2" marL="1296000" indent="-288000">
              <a:spcBef>
                <a:spcPts val="845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HelveticaNeueLT Pro 57 Cn"/>
                <a:ea typeface="Osaka"/>
              </a:rPr>
              <a:t>Third level</a:t>
            </a:r>
            <a:endParaRPr b="0" lang="en-GB" sz="2000" spc="-1" strike="noStrike">
              <a:solidFill>
                <a:srgbClr val="000000"/>
              </a:solidFill>
              <a:latin typeface="HelveticaNeueLT Pro 57 Cn"/>
            </a:endParaRPr>
          </a:p>
          <a:p>
            <a:pPr lvl="3" marL="1728000" indent="-216000">
              <a:spcBef>
                <a:spcPts val="561"/>
              </a:spcBef>
              <a:buClr>
                <a:srgbClr val="000000"/>
              </a:buClr>
              <a:buSzPct val="75000"/>
              <a:buFont typeface="Symbol" charset="2"/>
              <a:buChar char="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HelveticaNeueLT Pro 57 Cn"/>
                <a:ea typeface="Osaka"/>
              </a:rPr>
              <a:t>Fourth level</a:t>
            </a:r>
            <a:endParaRPr b="0" lang="en-GB" sz="2000" spc="-1" strike="noStrike">
              <a:solidFill>
                <a:srgbClr val="000000"/>
              </a:solidFill>
              <a:latin typeface="HelveticaNeueLT Pro 57 Cn"/>
            </a:endParaRPr>
          </a:p>
          <a:p>
            <a:pPr lvl="4" marL="2160000" indent="-216000">
              <a:spcBef>
                <a:spcPts val="278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HelveticaNeueLT Pro 57 Cn"/>
                <a:ea typeface="Osaka"/>
              </a:rPr>
              <a:t>Fifth level</a:t>
            </a:r>
            <a:endParaRPr b="0" lang="en-GB" sz="2000" spc="-1" strike="noStrike">
              <a:solidFill>
                <a:srgbClr val="000000"/>
              </a:solidFill>
              <a:latin typeface="HelveticaNeueLT Pro 57 Cn"/>
            </a:endParaRPr>
          </a:p>
        </p:txBody>
      </p:sp>
      <p:pic>
        <p:nvPicPr>
          <p:cNvPr id="5" name="" descr=""/>
          <p:cNvPicPr/>
          <p:nvPr/>
        </p:nvPicPr>
        <p:blipFill>
          <a:blip r:embed="rId5"/>
          <a:stretch/>
        </p:blipFill>
        <p:spPr>
          <a:xfrm>
            <a:off x="8138160" y="6404760"/>
            <a:ext cx="771120" cy="361440"/>
          </a:xfrm>
          <a:prstGeom prst="rect">
            <a:avLst/>
          </a:prstGeom>
          <a:ln w="0">
            <a:noFill/>
          </a:ln>
        </p:spPr>
      </p:pic>
      <p:sp>
        <p:nvSpPr>
          <p:cNvPr id="6" name=""/>
          <p:cNvSpPr txBox="1"/>
          <p:nvPr/>
        </p:nvSpPr>
        <p:spPr>
          <a:xfrm>
            <a:off x="0" y="6245280"/>
            <a:ext cx="3832560" cy="427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fld id="{53386F92-52EA-421D-A0D3-7DB9D330C185}" type="slidenum">
              <a:rPr b="0" lang="en-US" sz="1800" spc="-1" strike="noStrike">
                <a:solidFill>
                  <a:srgbClr val="000000"/>
                </a:solidFill>
                <a:latin typeface="Arial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6"/>
    <p:sldLayoutId id="2147483650" r:id="rId7"/>
    <p:sldLayoutId id="2147483651" r:id="rId8"/>
    <p:sldLayoutId id="2147483652" r:id="rId9"/>
    <p:sldLayoutId id="2147483653" r:id="rId10"/>
    <p:sldLayoutId id="2147483654" r:id="rId11"/>
    <p:sldLayoutId id="2147483655" r:id="rId12"/>
    <p:sldLayoutId id="2147483656" r:id="rId13"/>
    <p:sldLayoutId id="2147483657" r:id="rId14"/>
    <p:sldLayoutId id="2147483658" r:id="rId15"/>
    <p:sldLayoutId id="2147483659" r:id="rId16"/>
    <p:sldLayoutId id="2147483660" r:id="rId17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1" descr=""/>
          <p:cNvPicPr/>
          <p:nvPr/>
        </p:nvPicPr>
        <p:blipFill>
          <a:blip r:embed="rId2"/>
          <a:stretch/>
        </p:blipFill>
        <p:spPr>
          <a:xfrm>
            <a:off x="0" y="0"/>
            <a:ext cx="9143640" cy="6857640"/>
          </a:xfrm>
          <a:prstGeom prst="rect">
            <a:avLst/>
          </a:prstGeom>
          <a:ln w="0">
            <a:noFill/>
          </a:ln>
        </p:spPr>
      </p:pic>
      <p:grpSp>
        <p:nvGrpSpPr>
          <p:cNvPr id="44" name="Group 5"/>
          <p:cNvGrpSpPr/>
          <p:nvPr/>
        </p:nvGrpSpPr>
        <p:grpSpPr>
          <a:xfrm>
            <a:off x="1886040" y="6225480"/>
            <a:ext cx="5476680" cy="542160"/>
            <a:chOff x="1886040" y="6225480"/>
            <a:chExt cx="5476680" cy="542160"/>
          </a:xfrm>
        </p:grpSpPr>
        <p:sp>
          <p:nvSpPr>
            <p:cNvPr id="45" name="Rectangle 1"/>
            <p:cNvSpPr/>
            <p:nvPr/>
          </p:nvSpPr>
          <p:spPr>
            <a:xfrm>
              <a:off x="1886040" y="6245640"/>
              <a:ext cx="5476680" cy="522000"/>
            </a:xfrm>
            <a:prstGeom prst="rect">
              <a:avLst/>
            </a:pr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ctr">
              <a:spAutoFit/>
            </a:bodyPr>
            <a:p>
              <a:pPr algn="ctr">
                <a:lnSpc>
                  <a:spcPct val="100000"/>
                </a:lnSpc>
              </a:pPr>
              <a:r>
                <a:rPr b="0" lang="en-US" sz="900" spc="-1" strike="noStrike" u="sng">
                  <a:solidFill>
                    <a:srgbClr val="000000"/>
                  </a:solidFill>
                  <a:uFillTx/>
                  <a:latin typeface="Helvetica Neue"/>
                  <a:ea typeface="MS PGothic"/>
                  <a:hlinkClick r:id="rId3"/>
                </a:rPr>
                <a:t> </a:t>
              </a:r>
              <a:r>
                <a:rPr b="0" lang="en-US" sz="2400" spc="-1" strike="noStrike" u="sng">
                  <a:solidFill>
                    <a:srgbClr val="4374b7"/>
                  </a:solidFill>
                  <a:uFillTx/>
                  <a:latin typeface="Helvetica Neue"/>
                  <a:ea typeface="MS PGothic"/>
                </a:rPr>
                <a:t> </a:t>
              </a:r>
              <a:r>
                <a:rPr b="0" lang="en-US" sz="900" spc="-1" strike="noStrike" u="sng">
                  <a:solidFill>
                    <a:srgbClr val="4374b7"/>
                  </a:solidFill>
                  <a:uFillTx/>
                  <a:latin typeface="Helvetica Neue"/>
                  <a:ea typeface="MS PGothic"/>
                </a:rPr>
                <a:t>                         </a:t>
              </a:r>
              <a:br>
                <a:rPr sz="700"/>
              </a:br>
              <a:r>
                <a:rPr b="0" lang="en-US" sz="900" spc="-1" strike="noStrike" u="sng">
                  <a:solidFill>
                    <a:srgbClr val="000000"/>
                  </a:solidFill>
                  <a:uFillTx/>
                  <a:latin typeface="Helvetica Neue"/>
                  <a:ea typeface="MS PGothic"/>
                </a:rPr>
                <a:t>This work is licensed under a </a:t>
              </a:r>
              <a:r>
                <a:rPr b="0" lang="en-US" sz="900" spc="-1" strike="noStrike" u="sng">
                  <a:solidFill>
                    <a:srgbClr val="000000"/>
                  </a:solidFill>
                  <a:uFillTx/>
                  <a:latin typeface="Helvetica Neue"/>
                  <a:ea typeface="MS PGothic"/>
                  <a:hlinkClick r:id="rId4"/>
                </a:rPr>
                <a:t>Creative Commons Attribution-ShareAlike 3.0 United States License</a:t>
              </a:r>
              <a:r>
                <a:rPr b="0" lang="en-US" sz="900" spc="-1" strike="noStrike" u="sng">
                  <a:solidFill>
                    <a:srgbClr val="000000"/>
                  </a:solidFill>
                  <a:uFillTx/>
                  <a:latin typeface="Helvetica Neue"/>
                  <a:ea typeface="MS PGothic"/>
                </a:rPr>
                <a:t>.</a:t>
              </a:r>
              <a:r>
                <a:rPr b="0" lang="en-US" sz="700" spc="-1" strike="noStrike" u="sng">
                  <a:solidFill>
                    <a:srgbClr val="000000"/>
                  </a:solidFill>
                  <a:uFillTx/>
                  <a:latin typeface="Arial"/>
                  <a:ea typeface="MS PGothic"/>
                </a:rPr>
                <a:t> </a:t>
              </a:r>
              <a:endParaRPr b="0" lang="en-US" sz="700" spc="-1" strike="noStrike">
                <a:solidFill>
                  <a:srgbClr val="000000"/>
                </a:solidFill>
                <a:latin typeface="Arial"/>
              </a:endParaRPr>
            </a:p>
          </p:txBody>
        </p:sp>
        <p:pic>
          <p:nvPicPr>
            <p:cNvPr id="46" name="Picture 2" descr="Creative Commons License"/>
            <p:cNvPicPr/>
            <p:nvPr/>
          </p:nvPicPr>
          <p:blipFill>
            <a:blip r:embed="rId5"/>
            <a:stretch/>
          </p:blipFill>
          <p:spPr>
            <a:xfrm>
              <a:off x="4205160" y="6225480"/>
              <a:ext cx="837720" cy="29520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85800" y="304560"/>
            <a:ext cx="7770600" cy="1141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US" sz="3200" spc="-1" strike="noStrike">
                <a:solidFill>
                  <a:srgbClr val="000000"/>
                </a:solidFill>
                <a:latin typeface="HelveticaNeueLT Pro 77 BdCn"/>
                <a:ea typeface="Osaka"/>
              </a:rPr>
              <a:t>Click to edit Master title style</a:t>
            </a:r>
            <a:endParaRPr b="0" lang="en-GB" sz="3200" spc="-1" strike="noStrike">
              <a:solidFill>
                <a:srgbClr val="ffffff"/>
              </a:solidFill>
              <a:latin typeface="dark forest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685800" y="1675800"/>
            <a:ext cx="7770600" cy="44179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p>
            <a:pPr marL="343080" indent="-342720">
              <a:lnSpc>
                <a:spcPct val="100000"/>
              </a:lnSpc>
              <a:spcBef>
                <a:spcPts val="751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3000" spc="-1" strike="noStrike">
                <a:solidFill>
                  <a:srgbClr val="000000"/>
                </a:solidFill>
                <a:latin typeface="HelveticaNeueLT Pro 77 BdCn"/>
                <a:ea typeface="Osaka"/>
              </a:rPr>
              <a:t>Click to edit Master text styles</a:t>
            </a:r>
            <a:endParaRPr b="0" lang="en-GB" sz="3000" spc="-1" strike="noStrike">
              <a:solidFill>
                <a:srgbClr val="000000"/>
              </a:solidFill>
              <a:latin typeface="HelveticaNeueLT Pro 77 BdCn"/>
            </a:endParaRPr>
          </a:p>
          <a:p>
            <a:pPr lvl="1" marL="864000" indent="-324000">
              <a:spcBef>
                <a:spcPts val="1128"/>
              </a:spcBef>
              <a:buClr>
                <a:srgbClr val="000000"/>
              </a:buClr>
              <a:buSzPct val="75000"/>
              <a:buFont typeface="Symbol" charset="2"/>
              <a:buChar char=""/>
              <a:tabLst>
                <a:tab algn="l" pos="0"/>
              </a:tabLst>
            </a:pPr>
            <a:r>
              <a:rPr b="0" lang="en-US" sz="2500" spc="-1" strike="noStrike">
                <a:solidFill>
                  <a:srgbClr val="000000"/>
                </a:solidFill>
                <a:latin typeface="HelveticaNeueLT Pro 57 Cn"/>
                <a:ea typeface="Osaka"/>
              </a:rPr>
              <a:t>Second level</a:t>
            </a:r>
            <a:endParaRPr b="0" lang="en-GB" sz="2500" spc="-1" strike="noStrike">
              <a:solidFill>
                <a:srgbClr val="000000"/>
              </a:solidFill>
              <a:latin typeface="HelveticaNeueLT Pro 57 Cn"/>
            </a:endParaRPr>
          </a:p>
          <a:p>
            <a:pPr lvl="2" marL="1296000" indent="-288000">
              <a:spcBef>
                <a:spcPts val="845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HelveticaNeueLT Pro 57 Cn"/>
                <a:ea typeface="Osaka"/>
              </a:rPr>
              <a:t>Third level</a:t>
            </a:r>
            <a:endParaRPr b="0" lang="en-GB" sz="2000" spc="-1" strike="noStrike">
              <a:solidFill>
                <a:srgbClr val="000000"/>
              </a:solidFill>
              <a:latin typeface="HelveticaNeueLT Pro 57 Cn"/>
            </a:endParaRPr>
          </a:p>
          <a:p>
            <a:pPr lvl="3" marL="1728000" indent="-216000">
              <a:spcBef>
                <a:spcPts val="561"/>
              </a:spcBef>
              <a:buClr>
                <a:srgbClr val="000000"/>
              </a:buClr>
              <a:buSzPct val="75000"/>
              <a:buFont typeface="Symbol" charset="2"/>
              <a:buChar char="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HelveticaNeueLT Pro 57 Cn"/>
                <a:ea typeface="Osaka"/>
              </a:rPr>
              <a:t>Fourth level</a:t>
            </a:r>
            <a:endParaRPr b="0" lang="en-GB" sz="2000" spc="-1" strike="noStrike">
              <a:solidFill>
                <a:srgbClr val="000000"/>
              </a:solidFill>
              <a:latin typeface="HelveticaNeueLT Pro 57 Cn"/>
            </a:endParaRPr>
          </a:p>
          <a:p>
            <a:pPr lvl="4" marL="2160000" indent="-216000">
              <a:spcBef>
                <a:spcPts val="278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HelveticaNeueLT Pro 57 Cn"/>
                <a:ea typeface="Osaka"/>
              </a:rPr>
              <a:t>Fifth level</a:t>
            </a:r>
            <a:endParaRPr b="0" lang="en-GB" sz="2000" spc="-1" strike="noStrike">
              <a:solidFill>
                <a:srgbClr val="000000"/>
              </a:solidFill>
              <a:latin typeface="HelveticaNeueLT Pro 57 Cn"/>
            </a:endParaRPr>
          </a:p>
        </p:txBody>
      </p:sp>
      <p:pic>
        <p:nvPicPr>
          <p:cNvPr id="49" name="" descr=""/>
          <p:cNvPicPr/>
          <p:nvPr/>
        </p:nvPicPr>
        <p:blipFill>
          <a:blip r:embed="rId6"/>
          <a:stretch/>
        </p:blipFill>
        <p:spPr>
          <a:xfrm>
            <a:off x="8138160" y="6404760"/>
            <a:ext cx="771120" cy="361440"/>
          </a:xfrm>
          <a:prstGeom prst="rect">
            <a:avLst/>
          </a:prstGeom>
          <a:ln w="0">
            <a:noFill/>
          </a:ln>
        </p:spPr>
      </p:pic>
      <p:sp>
        <p:nvSpPr>
          <p:cNvPr id="50" name=""/>
          <p:cNvSpPr txBox="1"/>
          <p:nvPr/>
        </p:nvSpPr>
        <p:spPr>
          <a:xfrm>
            <a:off x="0" y="6245280"/>
            <a:ext cx="3832560" cy="427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fld id="{75C43765-E64A-4557-9F76-E52CB213C191}" type="slidenum">
              <a:rPr b="0" lang="en-US" sz="1800" spc="-1" strike="noStrike">
                <a:solidFill>
                  <a:srgbClr val="000000"/>
                </a:solidFill>
                <a:latin typeface="Arial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7"/>
    <p:sldLayoutId id="2147483663" r:id="rId8"/>
    <p:sldLayoutId id="2147483664" r:id="rId9"/>
    <p:sldLayoutId id="2147483665" r:id="rId10"/>
    <p:sldLayoutId id="2147483666" r:id="rId11"/>
    <p:sldLayoutId id="2147483667" r:id="rId12"/>
    <p:sldLayoutId id="2147483668" r:id="rId13"/>
    <p:sldLayoutId id="2147483669" r:id="rId14"/>
    <p:sldLayoutId id="2147483670" r:id="rId15"/>
    <p:sldLayoutId id="2147483671" r:id="rId16"/>
    <p:sldLayoutId id="2147483672" r:id="rId17"/>
    <p:sldLayoutId id="2147483673" r:id="rId18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Picture 1" descr=""/>
          <p:cNvPicPr/>
          <p:nvPr/>
        </p:nvPicPr>
        <p:blipFill>
          <a:blip r:embed="rId2"/>
          <a:stretch/>
        </p:blipFill>
        <p:spPr>
          <a:xfrm>
            <a:off x="0" y="0"/>
            <a:ext cx="9143640" cy="6857640"/>
          </a:xfrm>
          <a:prstGeom prst="rect">
            <a:avLst/>
          </a:prstGeom>
          <a:ln w="0">
            <a:noFill/>
          </a:ln>
        </p:spPr>
      </p:pic>
      <p:grpSp>
        <p:nvGrpSpPr>
          <p:cNvPr id="88" name="Group 5"/>
          <p:cNvGrpSpPr/>
          <p:nvPr/>
        </p:nvGrpSpPr>
        <p:grpSpPr>
          <a:xfrm>
            <a:off x="1886040" y="6225480"/>
            <a:ext cx="5476680" cy="542160"/>
            <a:chOff x="1886040" y="6225480"/>
            <a:chExt cx="5476680" cy="542160"/>
          </a:xfrm>
        </p:grpSpPr>
        <p:sp>
          <p:nvSpPr>
            <p:cNvPr id="89" name="Rectangle 1"/>
            <p:cNvSpPr/>
            <p:nvPr/>
          </p:nvSpPr>
          <p:spPr>
            <a:xfrm>
              <a:off x="1886040" y="6245640"/>
              <a:ext cx="5476680" cy="522000"/>
            </a:xfrm>
            <a:prstGeom prst="rect">
              <a:avLst/>
            </a:pr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ctr">
              <a:spAutoFit/>
            </a:bodyPr>
            <a:p>
              <a:pPr algn="ctr">
                <a:lnSpc>
                  <a:spcPct val="100000"/>
                </a:lnSpc>
              </a:pPr>
              <a:r>
                <a:rPr b="0" lang="en-US" sz="900" spc="-1" strike="noStrike" u="sng">
                  <a:solidFill>
                    <a:srgbClr val="000000"/>
                  </a:solidFill>
                  <a:uFillTx/>
                  <a:latin typeface="Helvetica Neue"/>
                  <a:ea typeface="MS PGothic"/>
                  <a:hlinkClick r:id="rId3"/>
                </a:rPr>
                <a:t> </a:t>
              </a:r>
              <a:r>
                <a:rPr b="0" lang="en-US" sz="2400" spc="-1" strike="noStrike" u="sng">
                  <a:solidFill>
                    <a:srgbClr val="4374b7"/>
                  </a:solidFill>
                  <a:uFillTx/>
                  <a:latin typeface="Helvetica Neue"/>
                  <a:ea typeface="MS PGothic"/>
                </a:rPr>
                <a:t> </a:t>
              </a:r>
              <a:r>
                <a:rPr b="0" lang="en-US" sz="900" spc="-1" strike="noStrike" u="sng">
                  <a:solidFill>
                    <a:srgbClr val="4374b7"/>
                  </a:solidFill>
                  <a:uFillTx/>
                  <a:latin typeface="Helvetica Neue"/>
                  <a:ea typeface="MS PGothic"/>
                </a:rPr>
                <a:t>                         </a:t>
              </a:r>
              <a:br>
                <a:rPr sz="700"/>
              </a:br>
              <a:r>
                <a:rPr b="0" lang="en-US" sz="900" spc="-1" strike="noStrike" u="sng">
                  <a:solidFill>
                    <a:srgbClr val="000000"/>
                  </a:solidFill>
                  <a:uFillTx/>
                  <a:latin typeface="Helvetica Neue"/>
                  <a:ea typeface="MS PGothic"/>
                </a:rPr>
                <a:t>This work is licensed under a </a:t>
              </a:r>
              <a:r>
                <a:rPr b="0" lang="en-US" sz="900" spc="-1" strike="noStrike" u="sng">
                  <a:solidFill>
                    <a:srgbClr val="000000"/>
                  </a:solidFill>
                  <a:uFillTx/>
                  <a:latin typeface="Helvetica Neue"/>
                  <a:ea typeface="MS PGothic"/>
                  <a:hlinkClick r:id="rId4"/>
                </a:rPr>
                <a:t>Creative Commons Attribution-ShareAlike 3.0 United States License</a:t>
              </a:r>
              <a:r>
                <a:rPr b="0" lang="en-US" sz="900" spc="-1" strike="noStrike" u="sng">
                  <a:solidFill>
                    <a:srgbClr val="000000"/>
                  </a:solidFill>
                  <a:uFillTx/>
                  <a:latin typeface="Helvetica Neue"/>
                  <a:ea typeface="MS PGothic"/>
                </a:rPr>
                <a:t>.</a:t>
              </a:r>
              <a:r>
                <a:rPr b="0" lang="en-US" sz="700" spc="-1" strike="noStrike" u="sng">
                  <a:solidFill>
                    <a:srgbClr val="000000"/>
                  </a:solidFill>
                  <a:uFillTx/>
                  <a:latin typeface="Arial"/>
                  <a:ea typeface="MS PGothic"/>
                </a:rPr>
                <a:t> </a:t>
              </a:r>
              <a:endParaRPr b="0" lang="en-US" sz="700" spc="-1" strike="noStrike">
                <a:solidFill>
                  <a:srgbClr val="000000"/>
                </a:solidFill>
                <a:latin typeface="Arial"/>
              </a:endParaRPr>
            </a:p>
          </p:txBody>
        </p:sp>
        <p:pic>
          <p:nvPicPr>
            <p:cNvPr id="90" name="Picture 2" descr="Creative Commons License"/>
            <p:cNvPicPr/>
            <p:nvPr/>
          </p:nvPicPr>
          <p:blipFill>
            <a:blip r:embed="rId5"/>
            <a:stretch/>
          </p:blipFill>
          <p:spPr>
            <a:xfrm>
              <a:off x="4205160" y="6225480"/>
              <a:ext cx="837720" cy="29520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685800" y="304560"/>
            <a:ext cx="7770600" cy="1141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US" sz="3200" spc="-1" strike="noStrike">
                <a:solidFill>
                  <a:srgbClr val="000000"/>
                </a:solidFill>
                <a:latin typeface="HelveticaNeueLT Pro 77 BdCn"/>
                <a:ea typeface="Osaka"/>
              </a:rPr>
              <a:t>Click to edit Master title style</a:t>
            </a:r>
            <a:endParaRPr b="0" lang="en-GB" sz="3200" spc="-1" strike="noStrike">
              <a:solidFill>
                <a:srgbClr val="ffffff"/>
              </a:solidFill>
              <a:latin typeface="dark forest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685800" y="1675800"/>
            <a:ext cx="7770600" cy="44179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p>
            <a:pPr marL="343080" indent="-342720">
              <a:lnSpc>
                <a:spcPct val="100000"/>
              </a:lnSpc>
              <a:spcBef>
                <a:spcPts val="751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3000" spc="-1" strike="noStrike">
                <a:solidFill>
                  <a:srgbClr val="000000"/>
                </a:solidFill>
                <a:latin typeface="HelveticaNeueLT Pro 77 BdCn"/>
                <a:ea typeface="Osaka"/>
              </a:rPr>
              <a:t>Click to edit Master text styles</a:t>
            </a:r>
            <a:endParaRPr b="0" lang="en-GB" sz="3000" spc="-1" strike="noStrike">
              <a:solidFill>
                <a:srgbClr val="000000"/>
              </a:solidFill>
              <a:latin typeface="HelveticaNeueLT Pro 77 BdCn"/>
            </a:endParaRPr>
          </a:p>
          <a:p>
            <a:pPr lvl="1" marL="864000" indent="-324000">
              <a:spcBef>
                <a:spcPts val="1128"/>
              </a:spcBef>
              <a:buClr>
                <a:srgbClr val="000000"/>
              </a:buClr>
              <a:buSzPct val="75000"/>
              <a:buFont typeface="Symbol" charset="2"/>
              <a:buChar char=""/>
              <a:tabLst>
                <a:tab algn="l" pos="0"/>
              </a:tabLst>
            </a:pPr>
            <a:r>
              <a:rPr b="0" lang="en-US" sz="2500" spc="-1" strike="noStrike">
                <a:solidFill>
                  <a:srgbClr val="000000"/>
                </a:solidFill>
                <a:latin typeface="HelveticaNeueLT Pro 57 Cn"/>
                <a:ea typeface="Osaka"/>
              </a:rPr>
              <a:t>Second level</a:t>
            </a:r>
            <a:endParaRPr b="0" lang="en-GB" sz="2500" spc="-1" strike="noStrike">
              <a:solidFill>
                <a:srgbClr val="000000"/>
              </a:solidFill>
              <a:latin typeface="HelveticaNeueLT Pro 57 Cn"/>
            </a:endParaRPr>
          </a:p>
          <a:p>
            <a:pPr lvl="2" marL="1296000" indent="-288000">
              <a:spcBef>
                <a:spcPts val="845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HelveticaNeueLT Pro 57 Cn"/>
                <a:ea typeface="Osaka"/>
              </a:rPr>
              <a:t>Third level</a:t>
            </a:r>
            <a:endParaRPr b="0" lang="en-GB" sz="2000" spc="-1" strike="noStrike">
              <a:solidFill>
                <a:srgbClr val="000000"/>
              </a:solidFill>
              <a:latin typeface="HelveticaNeueLT Pro 57 Cn"/>
            </a:endParaRPr>
          </a:p>
          <a:p>
            <a:pPr lvl="3" marL="1728000" indent="-216000">
              <a:spcBef>
                <a:spcPts val="561"/>
              </a:spcBef>
              <a:buClr>
                <a:srgbClr val="000000"/>
              </a:buClr>
              <a:buSzPct val="75000"/>
              <a:buFont typeface="Symbol" charset="2"/>
              <a:buChar char="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HelveticaNeueLT Pro 57 Cn"/>
                <a:ea typeface="Osaka"/>
              </a:rPr>
              <a:t>Fourth level</a:t>
            </a:r>
            <a:endParaRPr b="0" lang="en-GB" sz="2000" spc="-1" strike="noStrike">
              <a:solidFill>
                <a:srgbClr val="000000"/>
              </a:solidFill>
              <a:latin typeface="HelveticaNeueLT Pro 57 Cn"/>
            </a:endParaRPr>
          </a:p>
          <a:p>
            <a:pPr lvl="4" marL="2160000" indent="-216000">
              <a:spcBef>
                <a:spcPts val="278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HelveticaNeueLT Pro 57 Cn"/>
                <a:ea typeface="Osaka"/>
              </a:rPr>
              <a:t>Fifth level</a:t>
            </a:r>
            <a:endParaRPr b="0" lang="en-GB" sz="2000" spc="-1" strike="noStrike">
              <a:solidFill>
                <a:srgbClr val="000000"/>
              </a:solidFill>
              <a:latin typeface="HelveticaNeueLT Pro 57 Cn"/>
            </a:endParaRPr>
          </a:p>
        </p:txBody>
      </p:sp>
      <p:pic>
        <p:nvPicPr>
          <p:cNvPr id="93" name="" descr=""/>
          <p:cNvPicPr/>
          <p:nvPr/>
        </p:nvPicPr>
        <p:blipFill>
          <a:blip r:embed="rId6"/>
          <a:stretch/>
        </p:blipFill>
        <p:spPr>
          <a:xfrm>
            <a:off x="8138160" y="6404760"/>
            <a:ext cx="771120" cy="361440"/>
          </a:xfrm>
          <a:prstGeom prst="rect">
            <a:avLst/>
          </a:prstGeom>
          <a:ln w="0">
            <a:noFill/>
          </a:ln>
        </p:spPr>
      </p:pic>
      <p:sp>
        <p:nvSpPr>
          <p:cNvPr id="94" name=""/>
          <p:cNvSpPr txBox="1"/>
          <p:nvPr/>
        </p:nvSpPr>
        <p:spPr>
          <a:xfrm>
            <a:off x="0" y="6245280"/>
            <a:ext cx="3832560" cy="427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fld id="{E13B94DA-0B51-40F1-A89F-E32648C58DFD}" type="slidenum">
              <a:rPr b="0" lang="en-US" sz="1800" spc="-1" strike="noStrike">
                <a:solidFill>
                  <a:srgbClr val="000000"/>
                </a:solidFill>
                <a:latin typeface="Arial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  <p:sldLayoutId id="2147483685" r:id="rId17"/>
    <p:sldLayoutId id="2147483686" r:id="rId18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3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4.xml"/>
</Relationships>
</file>

<file path=ppt/slides/_rels/slide100.xml.rels><?xml version="1.0" encoding="UTF-8"?>
<Relationships xmlns="http://schemas.openxmlformats.org/package/2006/relationships"><Relationship Id="rId1" Type="http://schemas.openxmlformats.org/officeDocument/2006/relationships/image" Target="../media/image85.png"/><Relationship Id="rId2" Type="http://schemas.openxmlformats.org/officeDocument/2006/relationships/image" Target="../media/image83.png"/><Relationship Id="rId3" Type="http://schemas.openxmlformats.org/officeDocument/2006/relationships/slideLayout" Target="../slideLayouts/slideLayout1.xml"/>
</Relationships>
</file>

<file path=ppt/slides/_rels/slide101.xml.rels><?xml version="1.0" encoding="UTF-8"?>
<Relationships xmlns="http://schemas.openxmlformats.org/package/2006/relationships"><Relationship Id="rId1" Type="http://schemas.openxmlformats.org/officeDocument/2006/relationships/image" Target="../media/image86.png"/><Relationship Id="rId2" Type="http://schemas.openxmlformats.org/officeDocument/2006/relationships/image" Target="../media/image83.png"/><Relationship Id="rId3" Type="http://schemas.openxmlformats.org/officeDocument/2006/relationships/slideLayout" Target="../slideLayouts/slideLayout1.xml"/>
</Relationships>
</file>

<file path=ppt/slides/_rels/slide102.xml.rels><?xml version="1.0" encoding="UTF-8"?>
<Relationships xmlns="http://schemas.openxmlformats.org/package/2006/relationships"><Relationship Id="rId1" Type="http://schemas.openxmlformats.org/officeDocument/2006/relationships/image" Target="../media/image87.png"/><Relationship Id="rId2" Type="http://schemas.openxmlformats.org/officeDocument/2006/relationships/image" Target="../media/image83.png"/><Relationship Id="rId3" Type="http://schemas.openxmlformats.org/officeDocument/2006/relationships/slideLayout" Target="../slideLayouts/slideLayout1.xml"/>
</Relationships>
</file>

<file path=ppt/slides/_rels/slide103.xml.rels><?xml version="1.0" encoding="UTF-8"?>
<Relationships xmlns="http://schemas.openxmlformats.org/package/2006/relationships"><Relationship Id="rId1" Type="http://schemas.openxmlformats.org/officeDocument/2006/relationships/image" Target="../media/image88.png"/><Relationship Id="rId2" Type="http://schemas.openxmlformats.org/officeDocument/2006/relationships/image" Target="../media/image83.png"/><Relationship Id="rId3" Type="http://schemas.openxmlformats.org/officeDocument/2006/relationships/slideLayout" Target="../slideLayouts/slideLayout1.xml"/>
</Relationships>
</file>

<file path=ppt/slides/_rels/slide104.xml.rels><?xml version="1.0" encoding="UTF-8"?>
<Relationships xmlns="http://schemas.openxmlformats.org/package/2006/relationships"><Relationship Id="rId1" Type="http://schemas.openxmlformats.org/officeDocument/2006/relationships/image" Target="../media/image84.png"/><Relationship Id="rId2" Type="http://schemas.openxmlformats.org/officeDocument/2006/relationships/image" Target="../media/image89.png"/><Relationship Id="rId3" Type="http://schemas.openxmlformats.org/officeDocument/2006/relationships/image" Target="../media/image83.png"/><Relationship Id="rId4" Type="http://schemas.openxmlformats.org/officeDocument/2006/relationships/slideLayout" Target="../slideLayouts/slideLayout1.xml"/>
</Relationships>
</file>

<file path=ppt/slides/_rels/slide105.xml.rels><?xml version="1.0" encoding="UTF-8"?>
<Relationships xmlns="http://schemas.openxmlformats.org/package/2006/relationships"><Relationship Id="rId1" Type="http://schemas.openxmlformats.org/officeDocument/2006/relationships/image" Target="../media/image90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105.xml"/>
</Relationships>
</file>

<file path=ppt/slides/_rels/slide106.xml.rels><?xml version="1.0" encoding="UTF-8"?>
<Relationships xmlns="http://schemas.openxmlformats.org/package/2006/relationships"><Relationship Id="rId1" Type="http://schemas.openxmlformats.org/officeDocument/2006/relationships/image" Target="../media/image90.png"/><Relationship Id="rId2" Type="http://schemas.openxmlformats.org/officeDocument/2006/relationships/image" Target="../media/image91.png"/><Relationship Id="rId3" Type="http://schemas.openxmlformats.org/officeDocument/2006/relationships/slideLayout" Target="../slideLayouts/slideLayout5.xml"/><Relationship Id="rId4" Type="http://schemas.openxmlformats.org/officeDocument/2006/relationships/notesSlide" Target="../notesSlides/notesSlide106.xml"/>
</Relationships>
</file>

<file path=ppt/slides/_rels/slide107.xml.rels><?xml version="1.0" encoding="UTF-8"?>
<Relationships xmlns="http://schemas.openxmlformats.org/package/2006/relationships"><Relationship Id="rId1" Type="http://schemas.openxmlformats.org/officeDocument/2006/relationships/image" Target="../media/image92.png"/><Relationship Id="rId2" Type="http://schemas.openxmlformats.org/officeDocument/2006/relationships/slideLayout" Target="../slideLayouts/slideLayout4.xml"/>
</Relationships>
</file>

<file path=ppt/slides/_rels/slide108.xml.rels><?xml version="1.0" encoding="UTF-8"?>
<Relationships xmlns="http://schemas.openxmlformats.org/package/2006/relationships"><Relationship Id="rId1" Type="http://schemas.openxmlformats.org/officeDocument/2006/relationships/image" Target="../media/image84.png"/><Relationship Id="rId2" Type="http://schemas.openxmlformats.org/officeDocument/2006/relationships/image" Target="../media/image83.png"/><Relationship Id="rId3" Type="http://schemas.openxmlformats.org/officeDocument/2006/relationships/slideLayout" Target="../slideLayouts/slideLayout4.xml"/>
</Relationships>
</file>

<file path=ppt/slides/_rels/slide109.xml.rels><?xml version="1.0" encoding="UTF-8"?>
<Relationships xmlns="http://schemas.openxmlformats.org/package/2006/relationships"><Relationship Id="rId1" Type="http://schemas.openxmlformats.org/officeDocument/2006/relationships/image" Target="../media/image84.png"/><Relationship Id="rId2" Type="http://schemas.openxmlformats.org/officeDocument/2006/relationships/image" Target="../media/image83.png"/><Relationship Id="rId3" Type="http://schemas.openxmlformats.org/officeDocument/2006/relationships/slideLayout" Target="../slideLayouts/slideLayout4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image" Target="../media/image29.png"/><Relationship Id="rId3" Type="http://schemas.openxmlformats.org/officeDocument/2006/relationships/slideLayout" Target="../slideLayouts/slideLayout4.xml"/>
</Relationships>
</file>

<file path=ppt/slides/_rels/slide110.xml.rels><?xml version="1.0" encoding="UTF-8"?>
<Relationships xmlns="http://schemas.openxmlformats.org/package/2006/relationships"><Relationship Id="rId1" Type="http://schemas.openxmlformats.org/officeDocument/2006/relationships/image" Target="../media/image93.png"/><Relationship Id="rId2" Type="http://schemas.openxmlformats.org/officeDocument/2006/relationships/image" Target="../media/image94.png"/><Relationship Id="rId3" Type="http://schemas.openxmlformats.org/officeDocument/2006/relationships/image" Target="../media/image95.png"/><Relationship Id="rId4" Type="http://schemas.openxmlformats.org/officeDocument/2006/relationships/image" Target="../media/image96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10.xml"/>
</Relationships>
</file>

<file path=ppt/slides/_rels/slide111.xml.rels><?xml version="1.0" encoding="UTF-8"?>
<Relationships xmlns="http://schemas.openxmlformats.org/package/2006/relationships"><Relationship Id="rId1" Type="http://schemas.openxmlformats.org/officeDocument/2006/relationships/image" Target="../media/image97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1.xml"/>
</Relationships>
</file>

<file path=ppt/slides/_rels/slide112.xml.rels><?xml version="1.0" encoding="UTF-8"?>
<Relationships xmlns="http://schemas.openxmlformats.org/package/2006/relationships"><Relationship Id="rId1" Type="http://schemas.openxmlformats.org/officeDocument/2006/relationships/image" Target="../media/image98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2.xml"/>
</Relationships>
</file>

<file path=ppt/slides/_rels/slide113.xml.rels><?xml version="1.0" encoding="UTF-8"?>
<Relationships xmlns="http://schemas.openxmlformats.org/package/2006/relationships"><Relationship Id="rId1" Type="http://schemas.openxmlformats.org/officeDocument/2006/relationships/image" Target="../media/image99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3.xml"/>
</Relationships>
</file>

<file path=ppt/slides/_rels/slide114.xml.rels><?xml version="1.0" encoding="UTF-8"?>
<Relationships xmlns="http://schemas.openxmlformats.org/package/2006/relationships"><Relationship Id="rId1" Type="http://schemas.openxmlformats.org/officeDocument/2006/relationships/image" Target="../media/image100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4.xml"/>
</Relationships>
</file>

<file path=ppt/slides/_rels/slide115.xml.rels><?xml version="1.0" encoding="UTF-8"?>
<Relationships xmlns="http://schemas.openxmlformats.org/package/2006/relationships"><Relationship Id="rId1" Type="http://schemas.openxmlformats.org/officeDocument/2006/relationships/image" Target="../media/image10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5.xml"/>
</Relationships>
</file>

<file path=ppt/slides/_rels/slide116.xml.rels><?xml version="1.0" encoding="UTF-8"?>
<Relationships xmlns="http://schemas.openxmlformats.org/package/2006/relationships"><Relationship Id="rId1" Type="http://schemas.openxmlformats.org/officeDocument/2006/relationships/image" Target="../media/image102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6.xml"/>
</Relationships>
</file>

<file path=ppt/slides/_rels/slide117.xml.rels><?xml version="1.0" encoding="UTF-8"?>
<Relationships xmlns="http://schemas.openxmlformats.org/package/2006/relationships"><Relationship Id="rId1" Type="http://schemas.openxmlformats.org/officeDocument/2006/relationships/image" Target="../media/image103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7.xml"/>
</Relationships>
</file>

<file path=ppt/slides/_rels/slide118.xml.rels><?xml version="1.0" encoding="UTF-8"?>
<Relationships xmlns="http://schemas.openxmlformats.org/package/2006/relationships"><Relationship Id="rId1" Type="http://schemas.openxmlformats.org/officeDocument/2006/relationships/image" Target="../media/image104.png"/><Relationship Id="rId2" Type="http://schemas.openxmlformats.org/officeDocument/2006/relationships/image" Target="../media/image105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18.xml"/>
</Relationships>
</file>

<file path=ppt/slides/_rels/slide1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9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image" Target="../media/image29.png"/><Relationship Id="rId3" Type="http://schemas.openxmlformats.org/officeDocument/2006/relationships/slideLayout" Target="../slideLayouts/slideLayout4.xml"/>
</Relationships>
</file>

<file path=ppt/slides/_rels/slide120.xml.rels><?xml version="1.0" encoding="UTF-8"?>
<Relationships xmlns="http://schemas.openxmlformats.org/package/2006/relationships"><Relationship Id="rId1" Type="http://schemas.openxmlformats.org/officeDocument/2006/relationships/image" Target="../media/image106.png"/><Relationship Id="rId2" Type="http://schemas.openxmlformats.org/officeDocument/2006/relationships/slideLayout" Target="../slideLayouts/slideLayout1.xml"/>
</Relationships>
</file>

<file path=ppt/slides/_rels/slide121.xml.rels><?xml version="1.0" encoding="UTF-8"?>
<Relationships xmlns="http://schemas.openxmlformats.org/package/2006/relationships"><Relationship Id="rId1" Type="http://schemas.openxmlformats.org/officeDocument/2006/relationships/image" Target="../media/image107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1.xml"/>
</Relationships>
</file>

<file path=ppt/slides/_rels/slide122.xml.rels><?xml version="1.0" encoding="UTF-8"?>
<Relationships xmlns="http://schemas.openxmlformats.org/package/2006/relationships"><Relationship Id="rId1" Type="http://schemas.openxmlformats.org/officeDocument/2006/relationships/image" Target="../media/image108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2.xml"/>
</Relationships>
</file>

<file path=ppt/slides/_rels/slide123.xml.rels><?xml version="1.0" encoding="UTF-8"?>
<Relationships xmlns="http://schemas.openxmlformats.org/package/2006/relationships"><Relationship Id="rId1" Type="http://schemas.openxmlformats.org/officeDocument/2006/relationships/image" Target="../media/image109.png"/><Relationship Id="rId2" Type="http://schemas.openxmlformats.org/officeDocument/2006/relationships/slideLayout" Target="../slideLayouts/slideLayout1.xml"/>
</Relationships>
</file>

<file path=ppt/slides/_rels/slide1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4.xml"/>
</Relationships>
</file>

<file path=ppt/slides/_rels/slide125.xml.rels><?xml version="1.0" encoding="UTF-8"?>
<Relationships xmlns="http://schemas.openxmlformats.org/package/2006/relationships"><Relationship Id="rId1" Type="http://schemas.openxmlformats.org/officeDocument/2006/relationships/image" Target="../media/image110.png"/><Relationship Id="rId2" Type="http://schemas.openxmlformats.org/officeDocument/2006/relationships/image" Target="../media/image111.png"/><Relationship Id="rId3" Type="http://schemas.openxmlformats.org/officeDocument/2006/relationships/slideLayout" Target="../slideLayouts/slideLayout1.xml"/>
</Relationships>
</file>

<file path=ppt/slides/_rels/slide126.xml.rels><?xml version="1.0" encoding="UTF-8"?>
<Relationships xmlns="http://schemas.openxmlformats.org/package/2006/relationships"><Relationship Id="rId1" Type="http://schemas.openxmlformats.org/officeDocument/2006/relationships/video" Target="../media/media112.mp4"/><Relationship Id="rId2" Type="http://schemas.microsoft.com/office/2007/relationships/media" Target="../media/media112.mp4"/><Relationship Id="rId3" Type="http://schemas.openxmlformats.org/officeDocument/2006/relationships/image" Target="../media/image113.png"/><Relationship Id="rId4" Type="http://schemas.openxmlformats.org/officeDocument/2006/relationships/slideLayout" Target="../slideLayouts/slideLayout1.xml"/>
</Relationships>
</file>

<file path=ppt/slides/_rels/slide1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image" Target="../media/image32.png"/><Relationship Id="rId3" Type="http://schemas.openxmlformats.org/officeDocument/2006/relationships/image" Target="../media/image33.png"/><Relationship Id="rId4" Type="http://schemas.openxmlformats.org/officeDocument/2006/relationships/slideLayout" Target="../slideLayouts/slideLayout1.xml"/>
</Relationships>
</file>

<file path=ppt/slides/_rels/slide1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32.xml.rels><?xml version="1.0" encoding="UTF-8"?>
<Relationships xmlns="http://schemas.openxmlformats.org/package/2006/relationships"><Relationship Id="rId1" Type="http://schemas.openxmlformats.org/officeDocument/2006/relationships/image" Target="../media/image114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132.xml"/>
</Relationships>
</file>

<file path=ppt/slides/_rels/slide133.xml.rels><?xml version="1.0" encoding="UTF-8"?>
<Relationships xmlns="http://schemas.openxmlformats.org/package/2006/relationships"><Relationship Id="rId1" Type="http://schemas.openxmlformats.org/officeDocument/2006/relationships/image" Target="../media/image115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133.xml"/>
</Relationships>
</file>

<file path=ppt/slides/_rels/slide134.xml.rels><?xml version="1.0" encoding="UTF-8"?>
<Relationships xmlns="http://schemas.openxmlformats.org/package/2006/relationships"><Relationship Id="rId1" Type="http://schemas.openxmlformats.org/officeDocument/2006/relationships/image" Target="../media/image116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134.xml"/>
</Relationships>
</file>

<file path=ppt/slides/_rels/slide135.xml.rels><?xml version="1.0" encoding="UTF-8"?>
<Relationships xmlns="http://schemas.openxmlformats.org/package/2006/relationships"><Relationship Id="rId1" Type="http://schemas.openxmlformats.org/officeDocument/2006/relationships/image" Target="../media/image117.jpeg"/><Relationship Id="rId2" Type="http://schemas.openxmlformats.org/officeDocument/2006/relationships/image" Target="../media/image118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35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4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4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8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slideLayout" Target="../slideLayouts/slideLayout17.xml"/><Relationship Id="rId3" Type="http://schemas.openxmlformats.org/officeDocument/2006/relationships/notesSlide" Target="../notesSlides/notesSlide1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image" Target="../media/image37.png"/><Relationship Id="rId3" Type="http://schemas.openxmlformats.org/officeDocument/2006/relationships/slideLayout" Target="../slideLayouts/slideLayout17.xml"/><Relationship Id="rId4" Type="http://schemas.openxmlformats.org/officeDocument/2006/relationships/notesSlide" Target="../notesSlides/notesSlide20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17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17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17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17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17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slideLayout" Target="../slideLayouts/slideLayout1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image" Target="../media/image41.png"/><Relationship Id="rId3" Type="http://schemas.openxmlformats.org/officeDocument/2006/relationships/slideLayout" Target="../slideLayouts/slideLayout1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image" Target="../media/image41.png"/><Relationship Id="rId3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25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image" Target="../media/image41.png"/><Relationship Id="rId3" Type="http://schemas.openxmlformats.org/officeDocument/2006/relationships/slideLayout" Target="../slideLayouts/slideLayout13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image" Target="../media/image41.png"/><Relationship Id="rId3" Type="http://schemas.openxmlformats.org/officeDocument/2006/relationships/slideLayout" Target="../slideLayouts/slideLayout13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image" Target="../media/image41.png"/><Relationship Id="rId3" Type="http://schemas.openxmlformats.org/officeDocument/2006/relationships/slideLayout" Target="../slideLayouts/slideLayout13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image" Target="../media/image41.png"/><Relationship Id="rId3" Type="http://schemas.openxmlformats.org/officeDocument/2006/relationships/slideLayout" Target="../slideLayouts/slideLayout1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image" Target="../media/image41.png"/><Relationship Id="rId3" Type="http://schemas.openxmlformats.org/officeDocument/2006/relationships/slideLayout" Target="../slideLayouts/slideLayout13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image" Target="../media/image41.png"/><Relationship Id="rId3" Type="http://schemas.openxmlformats.org/officeDocument/2006/relationships/slideLayout" Target="../slideLayouts/slideLayout13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image" Target="../media/image41.png"/><Relationship Id="rId3" Type="http://schemas.openxmlformats.org/officeDocument/2006/relationships/slideLayout" Target="../slideLayouts/slideLayout13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slideLayout" Target="../slideLayouts/slideLayout1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4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0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image" Target="../media/image43.png"/><Relationship Id="rId3" Type="http://schemas.openxmlformats.org/officeDocument/2006/relationships/slideLayout" Target="../slideLayouts/slideLayout4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image" Target="../media/image45.png"/><Relationship Id="rId3" Type="http://schemas.openxmlformats.org/officeDocument/2006/relationships/slideLayout" Target="../slideLayouts/slideLayout4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image" Target="../media/image43.png"/><Relationship Id="rId3" Type="http://schemas.openxmlformats.org/officeDocument/2006/relationships/slideLayout" Target="../slideLayouts/slideLayout5.xml"/><Relationship Id="rId4" Type="http://schemas.openxmlformats.org/officeDocument/2006/relationships/notesSlide" Target="../notesSlides/notesSlide43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image" Target="../media/image43.png"/><Relationship Id="rId3" Type="http://schemas.openxmlformats.org/officeDocument/2006/relationships/slideLayout" Target="../slideLayouts/slideLayout5.xml"/><Relationship Id="rId4" Type="http://schemas.openxmlformats.org/officeDocument/2006/relationships/notesSlide" Target="../notesSlides/notesSlide44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image" Target="../media/image47.png"/><Relationship Id="rId3" Type="http://schemas.openxmlformats.org/officeDocument/2006/relationships/slideLayout" Target="../slideLayouts/slideLayout5.xml"/><Relationship Id="rId4" Type="http://schemas.openxmlformats.org/officeDocument/2006/relationships/notesSlide" Target="../notesSlides/notesSlide45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image" Target="../media/image49.png"/><Relationship Id="rId3" Type="http://schemas.openxmlformats.org/officeDocument/2006/relationships/slideLayout" Target="../slideLayouts/slideLayout5.xml"/><Relationship Id="rId4" Type="http://schemas.openxmlformats.org/officeDocument/2006/relationships/notesSlide" Target="../notesSlides/notesSlide46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image" Target="../media/image49.png"/><Relationship Id="rId3" Type="http://schemas.openxmlformats.org/officeDocument/2006/relationships/slideLayout" Target="../slideLayouts/slideLayout5.xml"/><Relationship Id="rId4" Type="http://schemas.openxmlformats.org/officeDocument/2006/relationships/notesSlide" Target="../notesSlides/notesSlide47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image" Target="../media/image51.png"/><Relationship Id="rId3" Type="http://schemas.openxmlformats.org/officeDocument/2006/relationships/slideLayout" Target="../slideLayouts/slideLayout1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image" Target="../media/image51.png"/><Relationship Id="rId3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5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image" Target="../media/image51.png"/><Relationship Id="rId3" Type="http://schemas.openxmlformats.org/officeDocument/2006/relationships/slideLayout" Target="../slideLayouts/slideLayout1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image" Target="../media/image52.png"/><Relationship Id="rId3" Type="http://schemas.openxmlformats.org/officeDocument/2006/relationships/slideLayout" Target="../slideLayouts/slideLayout1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image" Target="../media/image53.png"/><Relationship Id="rId3" Type="http://schemas.openxmlformats.org/officeDocument/2006/relationships/slideLayout" Target="../slideLayouts/slideLayout1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image" Target="../media/image53.png"/><Relationship Id="rId3" Type="http://schemas.openxmlformats.org/officeDocument/2006/relationships/slideLayout" Target="../slideLayouts/slideLayout1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image" Target="../media/image54.png"/><Relationship Id="rId3" Type="http://schemas.openxmlformats.org/officeDocument/2006/relationships/slideLayout" Target="../slideLayouts/slideLayout1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image" Target="../media/image55.png"/><Relationship Id="rId3" Type="http://schemas.openxmlformats.org/officeDocument/2006/relationships/slideLayout" Target="../slideLayouts/slideLayout1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image" Target="../media/image55.png"/><Relationship Id="rId2" Type="http://schemas.openxmlformats.org/officeDocument/2006/relationships/image" Target="../media/image56.png"/><Relationship Id="rId3" Type="http://schemas.openxmlformats.org/officeDocument/2006/relationships/slideLayout" Target="../slideLayouts/slideLayout1.xml"/>
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image" Target="../media/image55.png"/><Relationship Id="rId3" Type="http://schemas.openxmlformats.org/officeDocument/2006/relationships/slideLayout" Target="../slideLayouts/slideLayout13.xml"/>
</Relationships>
</file>

<file path=ppt/slides/_rels/slide58.xml.rels><?xml version="1.0" encoding="UTF-8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image" Target="../media/image55.png"/><Relationship Id="rId3" Type="http://schemas.openxmlformats.org/officeDocument/2006/relationships/slideLayout" Target="../slideLayouts/slideLayout13.xml"/>
</Relationships>
</file>

<file path=ppt/slides/_rels/slide59.xml.rels><?xml version="1.0" encoding="UTF-8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image" Target="../media/image55.png"/><Relationship Id="rId3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6.xml"/>
</Relationships>
</file>

<file path=ppt/slides/_rels/slide60.xml.rels><?xml version="1.0" encoding="UTF-8"?>
<Relationships xmlns="http://schemas.openxmlformats.org/package/2006/relationships"><Relationship Id="rId1" Type="http://schemas.openxmlformats.org/officeDocument/2006/relationships/image" Target="../media/image55.png"/><Relationship Id="rId2" Type="http://schemas.openxmlformats.org/officeDocument/2006/relationships/image" Target="../media/image57.png"/><Relationship Id="rId3" Type="http://schemas.openxmlformats.org/officeDocument/2006/relationships/slideLayout" Target="../slideLayouts/slideLayout1.xml"/>
</Relationships>
</file>

<file path=ppt/slides/_rels/slide61.xml.rels><?xml version="1.0" encoding="UTF-8"?>
<Relationships xmlns="http://schemas.openxmlformats.org/package/2006/relationships"><Relationship Id="rId1" Type="http://schemas.openxmlformats.org/officeDocument/2006/relationships/video" Target="../media/media58.mp4"/><Relationship Id="rId2" Type="http://schemas.microsoft.com/office/2007/relationships/media" Target="../media/media58.mp4"/><Relationship Id="rId3" Type="http://schemas.openxmlformats.org/officeDocument/2006/relationships/image" Target="../media/image59.png"/><Relationship Id="rId4" Type="http://schemas.openxmlformats.org/officeDocument/2006/relationships/slideLayout" Target="../slideLayouts/slideLayout1.xml"/>
</Relationships>
</file>

<file path=ppt/slides/_rels/slide62.xml.rels><?xml version="1.0" encoding="UTF-8"?>
<Relationships xmlns="http://schemas.openxmlformats.org/package/2006/relationships"><Relationship Id="rId1" Type="http://schemas.openxmlformats.org/officeDocument/2006/relationships/image" Target="../media/image60.png"/><Relationship Id="rId2" Type="http://schemas.openxmlformats.org/officeDocument/2006/relationships/image" Target="../media/image61.png"/><Relationship Id="rId3" Type="http://schemas.openxmlformats.org/officeDocument/2006/relationships/slideLayout" Target="../slideLayouts/slideLayout1.xml"/>
</Relationships>
</file>

<file path=ppt/slides/_rels/slide63.xml.rels><?xml version="1.0" encoding="UTF-8"?>
<Relationships xmlns="http://schemas.openxmlformats.org/package/2006/relationships"><Relationship Id="rId1" Type="http://schemas.openxmlformats.org/officeDocument/2006/relationships/image" Target="../media/image61.png"/><Relationship Id="rId2" Type="http://schemas.openxmlformats.org/officeDocument/2006/relationships/image" Target="../media/image62.png"/><Relationship Id="rId3" Type="http://schemas.openxmlformats.org/officeDocument/2006/relationships/slideLayout" Target="../slideLayouts/slideLayout1.xml"/>
</Relationships>
</file>

<file path=ppt/slides/_rels/slide64.xml.rels><?xml version="1.0" encoding="UTF-8"?>
<Relationships xmlns="http://schemas.openxmlformats.org/package/2006/relationships"><Relationship Id="rId1" Type="http://schemas.openxmlformats.org/officeDocument/2006/relationships/image" Target="../media/image61.png"/><Relationship Id="rId2" Type="http://schemas.openxmlformats.org/officeDocument/2006/relationships/image" Target="../media/image62.png"/><Relationship Id="rId3" Type="http://schemas.openxmlformats.org/officeDocument/2006/relationships/slideLayout" Target="../slideLayouts/slideLayout1.xml"/>
</Relationships>
</file>

<file path=ppt/slides/_rels/slide65.xml.rels><?xml version="1.0" encoding="UTF-8"?>
<Relationships xmlns="http://schemas.openxmlformats.org/package/2006/relationships"><Relationship Id="rId1" Type="http://schemas.openxmlformats.org/officeDocument/2006/relationships/image" Target="../media/image61.png"/><Relationship Id="rId2" Type="http://schemas.openxmlformats.org/officeDocument/2006/relationships/image" Target="../media/image62.png"/><Relationship Id="rId3" Type="http://schemas.openxmlformats.org/officeDocument/2006/relationships/slideLayout" Target="../slideLayouts/slideLayout1.xml"/>
</Relationships>
</file>

<file path=ppt/slides/_rels/slide66.xml.rels><?xml version="1.0" encoding="UTF-8"?>
<Relationships xmlns="http://schemas.openxmlformats.org/package/2006/relationships"><Relationship Id="rId1" Type="http://schemas.openxmlformats.org/officeDocument/2006/relationships/image" Target="../media/image61.png"/><Relationship Id="rId2" Type="http://schemas.openxmlformats.org/officeDocument/2006/relationships/image" Target="../media/image62.png"/><Relationship Id="rId3" Type="http://schemas.openxmlformats.org/officeDocument/2006/relationships/slideLayout" Target="../slideLayouts/slideLayout1.xml"/>
</Relationships>
</file>

<file path=ppt/slides/_rels/slide67.xml.rels><?xml version="1.0" encoding="UTF-8"?>
<Relationships xmlns="http://schemas.openxmlformats.org/package/2006/relationships"><Relationship Id="rId1" Type="http://schemas.openxmlformats.org/officeDocument/2006/relationships/image" Target="../media/image61.png"/><Relationship Id="rId2" Type="http://schemas.openxmlformats.org/officeDocument/2006/relationships/image" Target="../media/image62.png"/><Relationship Id="rId3" Type="http://schemas.openxmlformats.org/officeDocument/2006/relationships/slideLayout" Target="../slideLayouts/slideLayout1.xml"/>
</Relationships>
</file>

<file path=ppt/slides/_rels/slide68.xml.rels><?xml version="1.0" encoding="UTF-8"?>
<Relationships xmlns="http://schemas.openxmlformats.org/package/2006/relationships"><Relationship Id="rId1" Type="http://schemas.openxmlformats.org/officeDocument/2006/relationships/image" Target="../media/image63.png"/><Relationship Id="rId2" Type="http://schemas.openxmlformats.org/officeDocument/2006/relationships/image" Target="../media/image62.png"/><Relationship Id="rId3" Type="http://schemas.openxmlformats.org/officeDocument/2006/relationships/slideLayout" Target="../slideLayouts/slideLayout1.xml"/>
</Relationships>
</file>

<file path=ppt/slides/_rels/slide69.xml.rels><?xml version="1.0" encoding="UTF-8"?>
<Relationships xmlns="http://schemas.openxmlformats.org/package/2006/relationships"><Relationship Id="rId1" Type="http://schemas.openxmlformats.org/officeDocument/2006/relationships/image" Target="../media/image64.png"/><Relationship Id="rId2" Type="http://schemas.openxmlformats.org/officeDocument/2006/relationships/image" Target="../media/image62.png"/><Relationship Id="rId3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7" Type="http://schemas.openxmlformats.org/officeDocument/2006/relationships/image" Target="../media/image21.png"/><Relationship Id="rId8" Type="http://schemas.openxmlformats.org/officeDocument/2006/relationships/image" Target="../media/image11.png"/><Relationship Id="rId9" Type="http://schemas.openxmlformats.org/officeDocument/2006/relationships/image" Target="../media/image22.png"/><Relationship Id="rId10" Type="http://schemas.openxmlformats.org/officeDocument/2006/relationships/image" Target="../media/image23.png"/><Relationship Id="rId11" Type="http://schemas.openxmlformats.org/officeDocument/2006/relationships/image" Target="../media/image24.png"/><Relationship Id="rId12" Type="http://schemas.openxmlformats.org/officeDocument/2006/relationships/slideLayout" Target="../slideLayouts/slideLayout4.xml"/>
</Relationships>
</file>

<file path=ppt/slides/_rels/slide70.xml.rels><?xml version="1.0" encoding="UTF-8"?>
<Relationships xmlns="http://schemas.openxmlformats.org/package/2006/relationships"><Relationship Id="rId1" Type="http://schemas.openxmlformats.org/officeDocument/2006/relationships/image" Target="../media/image61.png"/><Relationship Id="rId2" Type="http://schemas.openxmlformats.org/officeDocument/2006/relationships/image" Target="../media/image62.png"/><Relationship Id="rId3" Type="http://schemas.openxmlformats.org/officeDocument/2006/relationships/slideLayout" Target="../slideLayouts/slideLayout1.xml"/>
</Relationships>
</file>

<file path=ppt/slides/_rels/slide71.xml.rels><?xml version="1.0" encoding="UTF-8"?>
<Relationships xmlns="http://schemas.openxmlformats.org/package/2006/relationships"><Relationship Id="rId1" Type="http://schemas.openxmlformats.org/officeDocument/2006/relationships/image" Target="../media/image63.png"/><Relationship Id="rId2" Type="http://schemas.openxmlformats.org/officeDocument/2006/relationships/image" Target="../media/image62.png"/><Relationship Id="rId3" Type="http://schemas.openxmlformats.org/officeDocument/2006/relationships/slideLayout" Target="../slideLayouts/slideLayout13.xml"/>
</Relationships>
</file>

<file path=ppt/slides/_rels/slide72.xml.rels><?xml version="1.0" encoding="UTF-8"?>
<Relationships xmlns="http://schemas.openxmlformats.org/package/2006/relationships"><Relationship Id="rId1" Type="http://schemas.openxmlformats.org/officeDocument/2006/relationships/image" Target="../media/image63.png"/><Relationship Id="rId2" Type="http://schemas.openxmlformats.org/officeDocument/2006/relationships/image" Target="../media/image65.png"/><Relationship Id="rId3" Type="http://schemas.openxmlformats.org/officeDocument/2006/relationships/slideLayout" Target="../slideLayouts/slideLayout13.xml"/>
</Relationships>
</file>

<file path=ppt/slides/_rels/slide73.xml.rels><?xml version="1.0" encoding="UTF-8"?>
<Relationships xmlns="http://schemas.openxmlformats.org/package/2006/relationships"><Relationship Id="rId1" Type="http://schemas.openxmlformats.org/officeDocument/2006/relationships/image" Target="../media/image62.png"/><Relationship Id="rId2" Type="http://schemas.openxmlformats.org/officeDocument/2006/relationships/image" Target="../media/image65.png"/><Relationship Id="rId3" Type="http://schemas.openxmlformats.org/officeDocument/2006/relationships/slideLayout" Target="../slideLayouts/slideLayout13.xml"/>
</Relationships>
</file>

<file path=ppt/slides/_rels/slide74.xml.rels><?xml version="1.0" encoding="UTF-8"?>
<Relationships xmlns="http://schemas.openxmlformats.org/package/2006/relationships"><Relationship Id="rId1" Type="http://schemas.openxmlformats.org/officeDocument/2006/relationships/image" Target="../media/image66.png"/><Relationship Id="rId2" Type="http://schemas.openxmlformats.org/officeDocument/2006/relationships/image" Target="../media/image66.png"/><Relationship Id="rId3" Type="http://schemas.openxmlformats.org/officeDocument/2006/relationships/image" Target="../media/image66.png"/><Relationship Id="rId4" Type="http://schemas.openxmlformats.org/officeDocument/2006/relationships/image" Target="../media/image66.png"/><Relationship Id="rId5" Type="http://schemas.openxmlformats.org/officeDocument/2006/relationships/image" Target="../media/image66.png"/><Relationship Id="rId6" Type="http://schemas.openxmlformats.org/officeDocument/2006/relationships/image" Target="../media/image66.png"/><Relationship Id="rId7" Type="http://schemas.openxmlformats.org/officeDocument/2006/relationships/image" Target="../media/image66.png"/><Relationship Id="rId8" Type="http://schemas.openxmlformats.org/officeDocument/2006/relationships/image" Target="../media/image66.png"/><Relationship Id="rId9" Type="http://schemas.openxmlformats.org/officeDocument/2006/relationships/image" Target="../media/image66.png"/><Relationship Id="rId10" Type="http://schemas.openxmlformats.org/officeDocument/2006/relationships/image" Target="../media/image66.png"/><Relationship Id="rId11" Type="http://schemas.openxmlformats.org/officeDocument/2006/relationships/image" Target="../media/image66.png"/><Relationship Id="rId12" Type="http://schemas.openxmlformats.org/officeDocument/2006/relationships/image" Target="../media/image66.png"/><Relationship Id="rId13" Type="http://schemas.openxmlformats.org/officeDocument/2006/relationships/image" Target="../media/image66.png"/><Relationship Id="rId14" Type="http://schemas.openxmlformats.org/officeDocument/2006/relationships/image" Target="../media/image67.png"/><Relationship Id="rId15" Type="http://schemas.openxmlformats.org/officeDocument/2006/relationships/image" Target="../media/image68.png"/><Relationship Id="rId16" Type="http://schemas.openxmlformats.org/officeDocument/2006/relationships/image" Target="../media/image69.png"/><Relationship Id="rId17" Type="http://schemas.openxmlformats.org/officeDocument/2006/relationships/slideLayout" Target="../slideLayouts/slideLayout5.xml"/>
</Relationships>
</file>

<file path=ppt/slides/_rels/slide75.xml.rels><?xml version="1.0" encoding="UTF-8"?>
<Relationships xmlns="http://schemas.openxmlformats.org/package/2006/relationships"><Relationship Id="rId1" Type="http://schemas.openxmlformats.org/officeDocument/2006/relationships/image" Target="../media/image62.png"/><Relationship Id="rId2" Type="http://schemas.openxmlformats.org/officeDocument/2006/relationships/image" Target="../media/image65.png"/><Relationship Id="rId3" Type="http://schemas.openxmlformats.org/officeDocument/2006/relationships/slideLayout" Target="../slideLayouts/slideLayout25.xml"/>
</Relationships>
</file>

<file path=ppt/slides/_rels/slide76.xml.rels><?xml version="1.0" encoding="UTF-8"?>
<Relationships xmlns="http://schemas.openxmlformats.org/package/2006/relationships"><Relationship Id="rId1" Type="http://schemas.openxmlformats.org/officeDocument/2006/relationships/image" Target="../media/image65.png"/><Relationship Id="rId2" Type="http://schemas.openxmlformats.org/officeDocument/2006/relationships/image" Target="../media/image70.png"/><Relationship Id="rId3" Type="http://schemas.openxmlformats.org/officeDocument/2006/relationships/slideLayout" Target="../slideLayouts/slideLayout25.xml"/>
</Relationships>
</file>

<file path=ppt/slides/_rels/slide77.xml.rels><?xml version="1.0" encoding="UTF-8"?>
<Relationships xmlns="http://schemas.openxmlformats.org/package/2006/relationships"><Relationship Id="rId1" Type="http://schemas.openxmlformats.org/officeDocument/2006/relationships/image" Target="../media/image65.png"/><Relationship Id="rId2" Type="http://schemas.openxmlformats.org/officeDocument/2006/relationships/image" Target="../media/image70.png"/><Relationship Id="rId3" Type="http://schemas.openxmlformats.org/officeDocument/2006/relationships/slideLayout" Target="../slideLayouts/slideLayout25.xml"/>
</Relationships>
</file>

<file path=ppt/slides/_rels/slide78.xml.rels><?xml version="1.0" encoding="UTF-8"?>
<Relationships xmlns="http://schemas.openxmlformats.org/package/2006/relationships"><Relationship Id="rId1" Type="http://schemas.openxmlformats.org/officeDocument/2006/relationships/image" Target="../media/image64.png"/><Relationship Id="rId2" Type="http://schemas.openxmlformats.org/officeDocument/2006/relationships/image" Target="../media/image70.png"/><Relationship Id="rId3" Type="http://schemas.openxmlformats.org/officeDocument/2006/relationships/slideLayout" Target="../slideLayouts/slideLayout25.xml"/>
</Relationships>
</file>

<file path=ppt/slides/_rels/slide79.xml.rels><?xml version="1.0" encoding="UTF-8"?>
<Relationships xmlns="http://schemas.openxmlformats.org/package/2006/relationships"><Relationship Id="rId1" Type="http://schemas.openxmlformats.org/officeDocument/2006/relationships/image" Target="../media/image70.png"/><Relationship Id="rId2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image" Target="../media/image11.png"/><Relationship Id="rId3" Type="http://schemas.openxmlformats.org/officeDocument/2006/relationships/image" Target="../media/image25.png"/><Relationship Id="rId4" Type="http://schemas.openxmlformats.org/officeDocument/2006/relationships/slideLayout" Target="../slideLayouts/slideLayout4.xml"/>
</Relationships>
</file>

<file path=ppt/slides/_rels/slide80.xml.rels><?xml version="1.0" encoding="UTF-8"?>
<Relationships xmlns="http://schemas.openxmlformats.org/package/2006/relationships"><Relationship Id="rId1" Type="http://schemas.openxmlformats.org/officeDocument/2006/relationships/image" Target="../media/image71.png"/><Relationship Id="rId2" Type="http://schemas.openxmlformats.org/officeDocument/2006/relationships/slideLayout" Target="../slideLayouts/slideLayout4.xml"/>
</Relationships>
</file>

<file path=ppt/slides/_rels/slide81.xml.rels><?xml version="1.0" encoding="UTF-8"?>
<Relationships xmlns="http://schemas.openxmlformats.org/package/2006/relationships"><Relationship Id="rId1" Type="http://schemas.openxmlformats.org/officeDocument/2006/relationships/image" Target="../media/image72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81.xml"/>
</Relationships>
</file>

<file path=ppt/slides/_rels/slide82.xml.rels><?xml version="1.0" encoding="UTF-8"?>
<Relationships xmlns="http://schemas.openxmlformats.org/package/2006/relationships"><Relationship Id="rId1" Type="http://schemas.openxmlformats.org/officeDocument/2006/relationships/image" Target="../media/image73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82.xml"/>
</Relationships>
</file>

<file path=ppt/slides/_rels/slide83.xml.rels><?xml version="1.0" encoding="UTF-8"?>
<Relationships xmlns="http://schemas.openxmlformats.org/package/2006/relationships"><Relationship Id="rId1" Type="http://schemas.openxmlformats.org/officeDocument/2006/relationships/image" Target="../media/image73.png"/><Relationship Id="rId2" Type="http://schemas.openxmlformats.org/officeDocument/2006/relationships/image" Target="../media/image74.png"/><Relationship Id="rId3" Type="http://schemas.openxmlformats.org/officeDocument/2006/relationships/slideLayout" Target="../slideLayouts/slideLayout5.xml"/><Relationship Id="rId4" Type="http://schemas.openxmlformats.org/officeDocument/2006/relationships/notesSlide" Target="../notesSlides/notesSlide83.xml"/>
</Relationships>
</file>

<file path=ppt/slides/_rels/slide8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4.xml"/>
</Relationships>
</file>

<file path=ppt/slides/_rels/slide8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5.xml"/>
</Relationships>
</file>

<file path=ppt/slides/_rels/slide8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6.xml"/>
</Relationships>
</file>

<file path=ppt/slides/_rels/slide8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7.xml"/>
</Relationships>
</file>

<file path=ppt/slides/_rels/slide8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8.xml"/>
</Relationships>
</file>

<file path=ppt/slides/_rels/slide8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9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4.xml"/>
</Relationships>
</file>

<file path=ppt/slides/_rels/slide90.xml.rels><?xml version="1.0" encoding="UTF-8"?>
<Relationships xmlns="http://schemas.openxmlformats.org/package/2006/relationships"><Relationship Id="rId1" Type="http://schemas.openxmlformats.org/officeDocument/2006/relationships/image" Target="../media/image75.png"/><Relationship Id="rId2" Type="http://schemas.openxmlformats.org/officeDocument/2006/relationships/slideLayout" Target="../slideLayouts/slideLayout1.xml"/>
</Relationships>
</file>

<file path=ppt/slides/_rels/slide91.xml.rels><?xml version="1.0" encoding="UTF-8"?>
<Relationships xmlns="http://schemas.openxmlformats.org/package/2006/relationships"><Relationship Id="rId1" Type="http://schemas.openxmlformats.org/officeDocument/2006/relationships/image" Target="../media/image76.png"/><Relationship Id="rId2" Type="http://schemas.openxmlformats.org/officeDocument/2006/relationships/slideLayout" Target="../slideLayouts/slideLayout1.xml"/>
</Relationships>
</file>

<file path=ppt/slides/_rels/slide92.xml.rels><?xml version="1.0" encoding="UTF-8"?>
<Relationships xmlns="http://schemas.openxmlformats.org/package/2006/relationships"><Relationship Id="rId1" Type="http://schemas.openxmlformats.org/officeDocument/2006/relationships/image" Target="../media/image77.png"/><Relationship Id="rId2" Type="http://schemas.openxmlformats.org/officeDocument/2006/relationships/image" Target="../media/image78.png"/><Relationship Id="rId3" Type="http://schemas.openxmlformats.org/officeDocument/2006/relationships/slideLayout" Target="../slideLayouts/slideLayout13.xml"/>
</Relationships>
</file>

<file path=ppt/slides/_rels/slide9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94.xml.rels><?xml version="1.0" encoding="UTF-8"?>
<Relationships xmlns="http://schemas.openxmlformats.org/package/2006/relationships"><Relationship Id="rId1" Type="http://schemas.openxmlformats.org/officeDocument/2006/relationships/image" Target="../media/image79.png"/><Relationship Id="rId2" Type="http://schemas.openxmlformats.org/officeDocument/2006/relationships/slideLayout" Target="../slideLayouts/slideLayout1.xml"/>
</Relationships>
</file>

<file path=ppt/slides/_rels/slide9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5.xml"/>
</Relationships>
</file>

<file path=ppt/slides/_rels/slide96.xml.rels><?xml version="1.0" encoding="UTF-8"?>
<Relationships xmlns="http://schemas.openxmlformats.org/package/2006/relationships"><Relationship Id="rId1" Type="http://schemas.openxmlformats.org/officeDocument/2006/relationships/image" Target="../media/image80.png"/><Relationship Id="rId2" Type="http://schemas.openxmlformats.org/officeDocument/2006/relationships/image" Target="../media/image81.png"/><Relationship Id="rId3" Type="http://schemas.openxmlformats.org/officeDocument/2006/relationships/slideLayout" Target="../slideLayouts/slideLayout1.xml"/>
</Relationships>
</file>

<file path=ppt/slides/_rels/slide97.xml.rels><?xml version="1.0" encoding="UTF-8"?>
<Relationships xmlns="http://schemas.openxmlformats.org/package/2006/relationships"><Relationship Id="rId1" Type="http://schemas.openxmlformats.org/officeDocument/2006/relationships/image" Target="../media/image80.png"/><Relationship Id="rId2" Type="http://schemas.openxmlformats.org/officeDocument/2006/relationships/image" Target="../media/image82.png"/><Relationship Id="rId3" Type="http://schemas.openxmlformats.org/officeDocument/2006/relationships/slideLayout" Target="../slideLayouts/slideLayout1.xml"/>
</Relationships>
</file>

<file path=ppt/slides/_rels/slide98.xml.rels><?xml version="1.0" encoding="UTF-8"?>
<Relationships xmlns="http://schemas.openxmlformats.org/package/2006/relationships"><Relationship Id="rId1" Type="http://schemas.openxmlformats.org/officeDocument/2006/relationships/image" Target="../media/image82.png"/><Relationship Id="rId2" Type="http://schemas.openxmlformats.org/officeDocument/2006/relationships/image" Target="../media/image83.png"/><Relationship Id="rId3" Type="http://schemas.openxmlformats.org/officeDocument/2006/relationships/slideLayout" Target="../slideLayouts/slideLayout1.xml"/>
</Relationships>
</file>

<file path=ppt/slides/_rels/slide99.xml.rels><?xml version="1.0" encoding="UTF-8"?>
<Relationships xmlns="http://schemas.openxmlformats.org/package/2006/relationships"><Relationship Id="rId1" Type="http://schemas.openxmlformats.org/officeDocument/2006/relationships/image" Target="../media/image84.png"/><Relationship Id="rId2" Type="http://schemas.openxmlformats.org/officeDocument/2006/relationships/image" Target="../media/image83.png"/><Relationship Id="rId3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" descr=""/>
          <p:cNvPicPr/>
          <p:nvPr/>
        </p:nvPicPr>
        <p:blipFill>
          <a:blip r:embed="rId1"/>
          <a:stretch/>
        </p:blipFill>
        <p:spPr>
          <a:xfrm>
            <a:off x="4186800" y="36720"/>
            <a:ext cx="4754880" cy="5873760"/>
          </a:xfrm>
          <a:prstGeom prst="rect">
            <a:avLst/>
          </a:prstGeom>
          <a:ln w="0">
            <a:noFill/>
          </a:ln>
        </p:spPr>
      </p:pic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144720" y="809280"/>
            <a:ext cx="3735360" cy="1141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4400" spc="-1" strike="noStrike">
                <a:solidFill>
                  <a:srgbClr val="000000"/>
                </a:solidFill>
                <a:latin typeface="dark forest"/>
                <a:ea typeface="Osaka"/>
              </a:rPr>
              <a:t>Previously On...</a:t>
            </a:r>
            <a:endParaRPr b="0" lang="en-GB" sz="4400" spc="-1" strike="noStrike">
              <a:solidFill>
                <a:srgbClr val="ffffff"/>
              </a:solidFill>
              <a:latin typeface="dark forest"/>
            </a:endParaRPr>
          </a:p>
        </p:txBody>
      </p:sp>
      <p:sp>
        <p:nvSpPr>
          <p:cNvPr id="139" name=""/>
          <p:cNvSpPr txBox="1"/>
          <p:nvPr/>
        </p:nvSpPr>
        <p:spPr>
          <a:xfrm>
            <a:off x="238320" y="1914840"/>
            <a:ext cx="4516560" cy="40078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Cambria"/>
              </a:rPr>
              <a:t>Voltage, Current and Resistance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Cambria"/>
              </a:rPr>
              <a:t>Inputs and Outputs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Cambria"/>
              </a:rPr>
              <a:t>Digital Vs. Analog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Cambria"/>
              </a:rPr>
              <a:t>Commands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Courier New"/>
              </a:rPr>
              <a:t>pinMode(pin, INPUT/OUTPUT);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Courier New"/>
              </a:rPr>
              <a:t>digitalWrite(pin, HIGH/LOW);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Courier New"/>
              </a:rPr>
              <a:t>delay(ms);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Courier New"/>
              </a:rPr>
              <a:t>analogWrite(pin, 0-255);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Cambria"/>
              </a:rPr>
              <a:t>Functions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Courier New"/>
              </a:rPr>
              <a:t>void setup() {}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Courier New"/>
              </a:rPr>
              <a:t>void loop() {}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Cambria"/>
              </a:rPr>
              <a:t>Comments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Courier New"/>
              </a:rPr>
              <a:t>// Keep things clear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Cambria"/>
              </a:rPr>
              <a:t>Variables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Courier New"/>
              </a:rPr>
              <a:t>int led = 9;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Courier New"/>
              </a:rPr>
              <a:t>int brightness = brightness + 1;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PlaceHolder 1"/>
          <p:cNvSpPr>
            <a:spLocks noGrp="1"/>
          </p:cNvSpPr>
          <p:nvPr>
            <p:ph/>
          </p:nvPr>
        </p:nvSpPr>
        <p:spPr>
          <a:xfrm>
            <a:off x="4646520" y="1940760"/>
            <a:ext cx="3809520" cy="4341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p>
            <a:pPr indent="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Cambria"/>
                <a:ea typeface="Osaka"/>
              </a:rPr>
              <a:t>Remember our original circuit?</a:t>
            </a:r>
            <a:endParaRPr b="0" lang="en-GB" sz="2800" spc="-1" strike="noStrike">
              <a:solidFill>
                <a:srgbClr val="000000"/>
              </a:solidFill>
              <a:latin typeface="HelveticaNeueLT Pro 77 BdCn"/>
            </a:endParaRPr>
          </a:p>
          <a:p>
            <a:pPr indent="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endParaRPr b="0" lang="en-GB" sz="2800" spc="-1" strike="noStrike">
              <a:solidFill>
                <a:srgbClr val="000000"/>
              </a:solidFill>
              <a:latin typeface="HelveticaNeueLT Pro 77 BdCn"/>
            </a:endParaRPr>
          </a:p>
          <a:p>
            <a:pPr indent="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Cambria"/>
                <a:ea typeface="Osaka"/>
              </a:rPr>
              <a:t>We’re going to wire that up again, but this time with a switch</a:t>
            </a:r>
            <a:endParaRPr b="0" lang="en-GB" sz="2800" spc="-1" strike="noStrike">
              <a:solidFill>
                <a:srgbClr val="000000"/>
              </a:solidFill>
              <a:latin typeface="HelveticaNeueLT Pro 77 BdCn"/>
            </a:endParaRPr>
          </a:p>
          <a:p>
            <a:pPr indent="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endParaRPr b="0" lang="en-GB" sz="2800" spc="-1" strike="noStrike">
              <a:solidFill>
                <a:srgbClr val="000000"/>
              </a:solidFill>
              <a:latin typeface="HelveticaNeueLT Pro 77 BdCn"/>
            </a:endParaRPr>
          </a:p>
        </p:txBody>
      </p:sp>
      <p:sp>
        <p:nvSpPr>
          <p:cNvPr id="180" name="PlaceHolder 2"/>
          <p:cNvSpPr>
            <a:spLocks noGrp="1"/>
          </p:cNvSpPr>
          <p:nvPr>
            <p:ph type="title"/>
          </p:nvPr>
        </p:nvSpPr>
        <p:spPr>
          <a:xfrm>
            <a:off x="686160" y="304920"/>
            <a:ext cx="7770600" cy="1141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US" sz="3200" spc="-1" strike="noStrike">
                <a:solidFill>
                  <a:srgbClr val="000000"/>
                </a:solidFill>
                <a:latin typeface="dark forest"/>
                <a:ea typeface="Osaka"/>
              </a:rPr>
              <a:t>Using the Breadboard to Built a Simple Input Circuit</a:t>
            </a:r>
            <a:endParaRPr b="0" lang="en-GB" sz="3200" spc="-1" strike="noStrike">
              <a:solidFill>
                <a:srgbClr val="ffffff"/>
              </a:solidFill>
              <a:latin typeface="dark forest"/>
            </a:endParaRPr>
          </a:p>
        </p:txBody>
      </p:sp>
      <p:pic>
        <p:nvPicPr>
          <p:cNvPr id="181" name="" descr=""/>
          <p:cNvPicPr/>
          <p:nvPr/>
        </p:nvPicPr>
        <p:blipFill>
          <a:blip r:embed="rId1"/>
          <a:stretch/>
        </p:blipFill>
        <p:spPr>
          <a:xfrm>
            <a:off x="966600" y="734400"/>
            <a:ext cx="3724200" cy="56001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PlaceHolder 1"/>
          <p:cNvSpPr>
            <a:spLocks noGrp="1"/>
          </p:cNvSpPr>
          <p:nvPr>
            <p:ph type="title"/>
          </p:nvPr>
        </p:nvSpPr>
        <p:spPr>
          <a:xfrm>
            <a:off x="685800" y="304560"/>
            <a:ext cx="7770600" cy="1141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US" sz="3200" spc="-1" strike="noStrike">
                <a:solidFill>
                  <a:srgbClr val="000000"/>
                </a:solidFill>
                <a:latin typeface="dark forest"/>
                <a:ea typeface="Osaka"/>
              </a:rPr>
              <a:t>The Voltage Divider</a:t>
            </a:r>
            <a:endParaRPr b="0" lang="en-GB" sz="3200" spc="-1" strike="noStrike">
              <a:solidFill>
                <a:srgbClr val="ffffff"/>
              </a:solidFill>
              <a:latin typeface="dark forest"/>
            </a:endParaRPr>
          </a:p>
        </p:txBody>
      </p:sp>
      <p:pic>
        <p:nvPicPr>
          <p:cNvPr id="638" name="" descr=""/>
          <p:cNvPicPr/>
          <p:nvPr/>
        </p:nvPicPr>
        <p:blipFill>
          <a:blip r:embed="rId1"/>
          <a:stretch/>
        </p:blipFill>
        <p:spPr>
          <a:xfrm>
            <a:off x="172080" y="1625400"/>
            <a:ext cx="4496400" cy="4422240"/>
          </a:xfrm>
          <a:prstGeom prst="rect">
            <a:avLst/>
          </a:prstGeom>
          <a:ln w="0">
            <a:noFill/>
          </a:ln>
        </p:spPr>
      </p:pic>
      <p:sp>
        <p:nvSpPr>
          <p:cNvPr id="639" name=""/>
          <p:cNvSpPr txBox="1"/>
          <p:nvPr/>
        </p:nvSpPr>
        <p:spPr>
          <a:xfrm>
            <a:off x="5760720" y="3770640"/>
            <a:ext cx="3200400" cy="901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2000" spc="-1" strike="noStrike">
                <a:solidFill>
                  <a:srgbClr val="000000"/>
                </a:solidFill>
                <a:latin typeface="Cambria"/>
              </a:rPr>
              <a:t>How many carrots does the fairy have left at this point?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40" name="" descr=""/>
          <p:cNvPicPr/>
          <p:nvPr/>
        </p:nvPicPr>
        <p:blipFill>
          <a:blip r:embed="rId2"/>
          <a:stretch/>
        </p:blipFill>
        <p:spPr>
          <a:xfrm flipH="1">
            <a:off x="712080" y="3040920"/>
            <a:ext cx="640080" cy="469800"/>
          </a:xfrm>
          <a:prstGeom prst="rect">
            <a:avLst/>
          </a:prstGeom>
          <a:ln w="0">
            <a:noFill/>
          </a:ln>
        </p:spPr>
      </p:pic>
      <p:sp>
        <p:nvSpPr>
          <p:cNvPr id="641" name=""/>
          <p:cNvSpPr/>
          <p:nvPr/>
        </p:nvSpPr>
        <p:spPr>
          <a:xfrm flipH="1">
            <a:off x="4114800" y="3688920"/>
            <a:ext cx="1939320" cy="425880"/>
          </a:xfrm>
          <a:prstGeom prst="line">
            <a:avLst/>
          </a:prstGeom>
          <a:ln w="7632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128160" rIns="128160" tIns="83160" bIns="8316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PlaceHolder 1"/>
          <p:cNvSpPr>
            <a:spLocks noGrp="1"/>
          </p:cNvSpPr>
          <p:nvPr>
            <p:ph type="title"/>
          </p:nvPr>
        </p:nvSpPr>
        <p:spPr>
          <a:xfrm>
            <a:off x="685800" y="304560"/>
            <a:ext cx="7770600" cy="1141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US" sz="3200" spc="-1" strike="noStrike">
                <a:solidFill>
                  <a:srgbClr val="000000"/>
                </a:solidFill>
                <a:latin typeface="dark forest"/>
                <a:ea typeface="Osaka"/>
              </a:rPr>
              <a:t>The Voltage Divider</a:t>
            </a:r>
            <a:endParaRPr b="0" lang="en-GB" sz="3200" spc="-1" strike="noStrike">
              <a:solidFill>
                <a:srgbClr val="ffffff"/>
              </a:solidFill>
              <a:latin typeface="dark forest"/>
            </a:endParaRPr>
          </a:p>
        </p:txBody>
      </p:sp>
      <p:pic>
        <p:nvPicPr>
          <p:cNvPr id="643" name="" descr=""/>
          <p:cNvPicPr/>
          <p:nvPr/>
        </p:nvPicPr>
        <p:blipFill>
          <a:blip r:embed="rId1"/>
          <a:stretch/>
        </p:blipFill>
        <p:spPr>
          <a:xfrm>
            <a:off x="172080" y="1625400"/>
            <a:ext cx="4496400" cy="4422240"/>
          </a:xfrm>
          <a:prstGeom prst="rect">
            <a:avLst/>
          </a:prstGeom>
          <a:ln w="0">
            <a:noFill/>
          </a:ln>
        </p:spPr>
      </p:pic>
      <p:sp>
        <p:nvSpPr>
          <p:cNvPr id="644" name=""/>
          <p:cNvSpPr/>
          <p:nvPr/>
        </p:nvSpPr>
        <p:spPr>
          <a:xfrm flipH="1" flipV="1">
            <a:off x="4114800" y="3565800"/>
            <a:ext cx="1920240" cy="91440"/>
          </a:xfrm>
          <a:prstGeom prst="line">
            <a:avLst/>
          </a:prstGeom>
          <a:ln w="7632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128160" rIns="128160" tIns="8280" bIns="828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5" name=""/>
          <p:cNvSpPr txBox="1"/>
          <p:nvPr/>
        </p:nvSpPr>
        <p:spPr>
          <a:xfrm>
            <a:off x="5760720" y="3770640"/>
            <a:ext cx="3200400" cy="901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2000" spc="-1" strike="noStrike">
                <a:solidFill>
                  <a:srgbClr val="000000"/>
                </a:solidFill>
                <a:latin typeface="Cambria"/>
              </a:rPr>
              <a:t>How many carrots does the fairy have left at this point?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46" name="" descr=""/>
          <p:cNvPicPr/>
          <p:nvPr/>
        </p:nvPicPr>
        <p:blipFill>
          <a:blip r:embed="rId2"/>
          <a:stretch/>
        </p:blipFill>
        <p:spPr>
          <a:xfrm flipH="1">
            <a:off x="712080" y="3040920"/>
            <a:ext cx="640080" cy="4698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PlaceHolder 1"/>
          <p:cNvSpPr>
            <a:spLocks noGrp="1"/>
          </p:cNvSpPr>
          <p:nvPr>
            <p:ph type="title"/>
          </p:nvPr>
        </p:nvSpPr>
        <p:spPr>
          <a:xfrm>
            <a:off x="685800" y="304560"/>
            <a:ext cx="7770600" cy="1141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US" sz="3200" spc="-1" strike="noStrike">
                <a:solidFill>
                  <a:srgbClr val="000000"/>
                </a:solidFill>
                <a:latin typeface="dark forest"/>
                <a:ea typeface="Osaka"/>
              </a:rPr>
              <a:t>The Voltage Divider</a:t>
            </a:r>
            <a:endParaRPr b="0" lang="en-GB" sz="3200" spc="-1" strike="noStrike">
              <a:solidFill>
                <a:srgbClr val="ffffff"/>
              </a:solidFill>
              <a:latin typeface="dark forest"/>
            </a:endParaRPr>
          </a:p>
        </p:txBody>
      </p:sp>
      <p:pic>
        <p:nvPicPr>
          <p:cNvPr id="648" name="" descr=""/>
          <p:cNvPicPr/>
          <p:nvPr/>
        </p:nvPicPr>
        <p:blipFill>
          <a:blip r:embed="rId1"/>
          <a:stretch/>
        </p:blipFill>
        <p:spPr>
          <a:xfrm>
            <a:off x="172080" y="1625400"/>
            <a:ext cx="4496400" cy="4422240"/>
          </a:xfrm>
          <a:prstGeom prst="rect">
            <a:avLst/>
          </a:prstGeom>
          <a:ln w="0">
            <a:noFill/>
          </a:ln>
        </p:spPr>
      </p:pic>
      <p:sp>
        <p:nvSpPr>
          <p:cNvPr id="649" name=""/>
          <p:cNvSpPr/>
          <p:nvPr/>
        </p:nvSpPr>
        <p:spPr>
          <a:xfrm flipH="1" flipV="1">
            <a:off x="4114800" y="3565800"/>
            <a:ext cx="1920240" cy="91440"/>
          </a:xfrm>
          <a:prstGeom prst="line">
            <a:avLst/>
          </a:prstGeom>
          <a:ln w="7632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128160" rIns="128160" tIns="8280" bIns="828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0" name=""/>
          <p:cNvSpPr txBox="1"/>
          <p:nvPr/>
        </p:nvSpPr>
        <p:spPr>
          <a:xfrm>
            <a:off x="5760720" y="3770640"/>
            <a:ext cx="3200400" cy="901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2000" spc="-1" strike="noStrike">
                <a:solidFill>
                  <a:srgbClr val="000000"/>
                </a:solidFill>
                <a:latin typeface="Cambria"/>
              </a:rPr>
              <a:t>How many carrots does the fairy have left at this point?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51" name="" descr=""/>
          <p:cNvPicPr/>
          <p:nvPr/>
        </p:nvPicPr>
        <p:blipFill>
          <a:blip r:embed="rId2"/>
          <a:stretch/>
        </p:blipFill>
        <p:spPr>
          <a:xfrm flipH="1">
            <a:off x="712080" y="3040920"/>
            <a:ext cx="640080" cy="4698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PlaceHolder 1"/>
          <p:cNvSpPr>
            <a:spLocks noGrp="1"/>
          </p:cNvSpPr>
          <p:nvPr>
            <p:ph type="title"/>
          </p:nvPr>
        </p:nvSpPr>
        <p:spPr>
          <a:xfrm>
            <a:off x="685800" y="304560"/>
            <a:ext cx="7770600" cy="1141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US" sz="3200" spc="-1" strike="noStrike">
                <a:solidFill>
                  <a:srgbClr val="000000"/>
                </a:solidFill>
                <a:latin typeface="dark forest"/>
                <a:ea typeface="Osaka"/>
              </a:rPr>
              <a:t>The Voltage Divider</a:t>
            </a:r>
            <a:endParaRPr b="0" lang="en-GB" sz="3200" spc="-1" strike="noStrike">
              <a:solidFill>
                <a:srgbClr val="ffffff"/>
              </a:solidFill>
              <a:latin typeface="dark forest"/>
            </a:endParaRPr>
          </a:p>
        </p:txBody>
      </p:sp>
      <p:pic>
        <p:nvPicPr>
          <p:cNvPr id="653" name="" descr=""/>
          <p:cNvPicPr/>
          <p:nvPr/>
        </p:nvPicPr>
        <p:blipFill>
          <a:blip r:embed="rId1"/>
          <a:stretch/>
        </p:blipFill>
        <p:spPr>
          <a:xfrm>
            <a:off x="172080" y="1625400"/>
            <a:ext cx="4496400" cy="4422240"/>
          </a:xfrm>
          <a:prstGeom prst="rect">
            <a:avLst/>
          </a:prstGeom>
          <a:ln w="0">
            <a:noFill/>
          </a:ln>
        </p:spPr>
      </p:pic>
      <p:sp>
        <p:nvSpPr>
          <p:cNvPr id="654" name=""/>
          <p:cNvSpPr/>
          <p:nvPr/>
        </p:nvSpPr>
        <p:spPr>
          <a:xfrm flipH="1" flipV="1">
            <a:off x="4114800" y="3565800"/>
            <a:ext cx="1920240" cy="91440"/>
          </a:xfrm>
          <a:prstGeom prst="line">
            <a:avLst/>
          </a:prstGeom>
          <a:ln w="7632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128160" rIns="128160" tIns="8280" bIns="828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5" name=""/>
          <p:cNvSpPr txBox="1"/>
          <p:nvPr/>
        </p:nvSpPr>
        <p:spPr>
          <a:xfrm>
            <a:off x="5760720" y="3770640"/>
            <a:ext cx="3200400" cy="901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2000" spc="-1" strike="noStrike">
                <a:solidFill>
                  <a:srgbClr val="000000"/>
                </a:solidFill>
                <a:latin typeface="Cambria"/>
              </a:rPr>
              <a:t>How many carrots does the fairy have left at this point?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56" name="" descr=""/>
          <p:cNvPicPr/>
          <p:nvPr/>
        </p:nvPicPr>
        <p:blipFill>
          <a:blip r:embed="rId2"/>
          <a:stretch/>
        </p:blipFill>
        <p:spPr>
          <a:xfrm flipH="1">
            <a:off x="712080" y="3040920"/>
            <a:ext cx="640080" cy="4698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PlaceHolder 1"/>
          <p:cNvSpPr>
            <a:spLocks noGrp="1"/>
          </p:cNvSpPr>
          <p:nvPr>
            <p:ph type="title"/>
          </p:nvPr>
        </p:nvSpPr>
        <p:spPr>
          <a:xfrm>
            <a:off x="685800" y="304560"/>
            <a:ext cx="7770600" cy="1141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US" sz="3200" spc="-1" strike="noStrike">
                <a:solidFill>
                  <a:srgbClr val="000000"/>
                </a:solidFill>
                <a:latin typeface="dark forest"/>
                <a:ea typeface="Osaka"/>
              </a:rPr>
              <a:t>The Switch-Over</a:t>
            </a:r>
            <a:endParaRPr b="0" lang="en-GB" sz="3200" spc="-1" strike="noStrike">
              <a:solidFill>
                <a:srgbClr val="ffffff"/>
              </a:solidFill>
              <a:latin typeface="dark forest"/>
            </a:endParaRPr>
          </a:p>
        </p:txBody>
      </p:sp>
      <p:pic>
        <p:nvPicPr>
          <p:cNvPr id="658" name="" descr=""/>
          <p:cNvPicPr/>
          <p:nvPr/>
        </p:nvPicPr>
        <p:blipFill>
          <a:blip r:embed="rId1"/>
          <a:stretch/>
        </p:blipFill>
        <p:spPr>
          <a:xfrm>
            <a:off x="172080" y="1625400"/>
            <a:ext cx="4496400" cy="4422240"/>
          </a:xfrm>
          <a:prstGeom prst="rect">
            <a:avLst/>
          </a:prstGeom>
          <a:ln w="0">
            <a:noFill/>
          </a:ln>
        </p:spPr>
      </p:pic>
      <p:pic>
        <p:nvPicPr>
          <p:cNvPr id="659" name="" descr=""/>
          <p:cNvPicPr/>
          <p:nvPr/>
        </p:nvPicPr>
        <p:blipFill>
          <a:blip r:embed="rId2"/>
          <a:stretch/>
        </p:blipFill>
        <p:spPr>
          <a:xfrm>
            <a:off x="5486400" y="1645560"/>
            <a:ext cx="3200400" cy="4659840"/>
          </a:xfrm>
          <a:prstGeom prst="rect">
            <a:avLst/>
          </a:prstGeom>
          <a:ln w="0">
            <a:noFill/>
          </a:ln>
        </p:spPr>
      </p:pic>
      <p:sp>
        <p:nvSpPr>
          <p:cNvPr id="660" name=""/>
          <p:cNvSpPr/>
          <p:nvPr/>
        </p:nvSpPr>
        <p:spPr>
          <a:xfrm>
            <a:off x="4248360" y="3566160"/>
            <a:ext cx="963720" cy="731520"/>
          </a:xfrm>
          <a:prstGeom prst="rightArrow">
            <a:avLst>
              <a:gd name="adj1" fmla="val 60000"/>
              <a:gd name="adj2" fmla="val 50000"/>
            </a:avLst>
          </a:prstGeom>
          <a:solidFill>
            <a:srgbClr val="59595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endParaRPr b="0" lang="en-US" sz="16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661" name="" descr=""/>
          <p:cNvPicPr/>
          <p:nvPr/>
        </p:nvPicPr>
        <p:blipFill>
          <a:blip r:embed="rId3"/>
          <a:stretch/>
        </p:blipFill>
        <p:spPr>
          <a:xfrm flipH="1">
            <a:off x="712080" y="3040920"/>
            <a:ext cx="640080" cy="4698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PlaceHolder 1"/>
          <p:cNvSpPr>
            <a:spLocks noGrp="1"/>
          </p:cNvSpPr>
          <p:nvPr>
            <p:ph type="title"/>
          </p:nvPr>
        </p:nvSpPr>
        <p:spPr>
          <a:xfrm>
            <a:off x="685800" y="16560"/>
            <a:ext cx="7770600" cy="1141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dark forest"/>
                <a:ea typeface="Osaka"/>
              </a:rPr>
              <a:t>Project #4 – Night Light</a:t>
            </a:r>
            <a:br>
              <a:rPr sz="3200"/>
            </a:br>
            <a:r>
              <a:rPr b="0" lang="en-US" sz="3200" spc="-1" strike="noStrike">
                <a:solidFill>
                  <a:srgbClr val="000000"/>
                </a:solidFill>
                <a:latin typeface="dark forest"/>
                <a:ea typeface="Osaka"/>
              </a:rPr>
              <a:t>Schematic</a:t>
            </a:r>
            <a:endParaRPr b="0" lang="en-GB" sz="3200" spc="-1" strike="noStrike">
              <a:solidFill>
                <a:srgbClr val="ffffff"/>
              </a:solidFill>
              <a:latin typeface="dark forest"/>
            </a:endParaRPr>
          </a:p>
        </p:txBody>
      </p:sp>
      <p:pic>
        <p:nvPicPr>
          <p:cNvPr id="663" name="" descr=""/>
          <p:cNvPicPr/>
          <p:nvPr/>
        </p:nvPicPr>
        <p:blipFill>
          <a:blip r:embed="rId1"/>
          <a:stretch/>
        </p:blipFill>
        <p:spPr>
          <a:xfrm>
            <a:off x="2271600" y="1229040"/>
            <a:ext cx="4572000" cy="5295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PlaceHolder 1"/>
          <p:cNvSpPr>
            <a:spLocks noGrp="1"/>
          </p:cNvSpPr>
          <p:nvPr>
            <p:ph type="title"/>
          </p:nvPr>
        </p:nvSpPr>
        <p:spPr>
          <a:xfrm>
            <a:off x="685800" y="16560"/>
            <a:ext cx="7770600" cy="1141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dark forest"/>
                <a:ea typeface="Osaka"/>
              </a:rPr>
              <a:t>Project #4 – Night Light</a:t>
            </a:r>
            <a:br>
              <a:rPr sz="3200"/>
            </a:br>
            <a:r>
              <a:rPr b="0" lang="en-US" sz="3200" spc="-1" strike="noStrike">
                <a:solidFill>
                  <a:srgbClr val="000000"/>
                </a:solidFill>
                <a:latin typeface="dark forest"/>
                <a:ea typeface="Osaka"/>
              </a:rPr>
              <a:t>Wiring Diagram</a:t>
            </a:r>
            <a:endParaRPr b="0" lang="en-GB" sz="3200" spc="-1" strike="noStrike">
              <a:solidFill>
                <a:srgbClr val="ffffff"/>
              </a:solidFill>
              <a:latin typeface="dark forest"/>
            </a:endParaRPr>
          </a:p>
        </p:txBody>
      </p:sp>
      <p:pic>
        <p:nvPicPr>
          <p:cNvPr id="665" name="" descr=""/>
          <p:cNvPicPr/>
          <p:nvPr/>
        </p:nvPicPr>
        <p:blipFill>
          <a:blip r:embed="rId1"/>
          <a:stretch/>
        </p:blipFill>
        <p:spPr>
          <a:xfrm>
            <a:off x="200880" y="1665000"/>
            <a:ext cx="3456720" cy="4003920"/>
          </a:xfrm>
          <a:prstGeom prst="rect">
            <a:avLst/>
          </a:prstGeom>
          <a:ln w="0">
            <a:noFill/>
          </a:ln>
        </p:spPr>
      </p:pic>
      <p:pic>
        <p:nvPicPr>
          <p:cNvPr id="666" name="" descr=""/>
          <p:cNvPicPr/>
          <p:nvPr/>
        </p:nvPicPr>
        <p:blipFill>
          <a:blip r:embed="rId2"/>
          <a:stretch/>
        </p:blipFill>
        <p:spPr>
          <a:xfrm>
            <a:off x="3931920" y="1737000"/>
            <a:ext cx="5041440" cy="3657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PlaceHolder 1"/>
          <p:cNvSpPr>
            <a:spLocks noGrp="1"/>
          </p:cNvSpPr>
          <p:nvPr>
            <p:ph/>
          </p:nvPr>
        </p:nvSpPr>
        <p:spPr>
          <a:xfrm>
            <a:off x="457200" y="1489320"/>
            <a:ext cx="8321040" cy="4113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p>
            <a:pPr indent="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1" lang="en-US" sz="2400" spc="-1" strike="noStrike">
                <a:solidFill>
                  <a:srgbClr val="000000"/>
                </a:solidFill>
                <a:latin typeface="Courier New"/>
                <a:ea typeface="Osaka"/>
              </a:rPr>
              <a:t>int </a:t>
            </a:r>
            <a:r>
              <a:rPr b="0" lang="en-US" sz="2400" spc="-1" strike="noStrike">
                <a:solidFill>
                  <a:srgbClr val="000000"/>
                </a:solidFill>
                <a:latin typeface="Courier New"/>
                <a:ea typeface="Osaka"/>
              </a:rPr>
              <a:t>sensor_val</a:t>
            </a:r>
            <a:r>
              <a:rPr b="1" lang="en-US" sz="2400" spc="-1" strike="noStrike">
                <a:solidFill>
                  <a:srgbClr val="000000"/>
                </a:solidFill>
                <a:latin typeface="Courier New"/>
                <a:ea typeface="Osaka"/>
              </a:rPr>
              <a:t> = analogRead</a:t>
            </a:r>
            <a:r>
              <a:rPr b="0" lang="en-US" sz="2400" spc="-1" strike="noStrike">
                <a:solidFill>
                  <a:srgbClr val="000000"/>
                </a:solidFill>
                <a:latin typeface="Courier New"/>
                <a:ea typeface="Osaka"/>
              </a:rPr>
              <a:t>(pin);</a:t>
            </a:r>
            <a:endParaRPr b="0" lang="en-GB" sz="2400" spc="-1" strike="noStrike">
              <a:solidFill>
                <a:srgbClr val="000000"/>
              </a:solidFill>
              <a:latin typeface="HelveticaNeueLT Pro 77 BdCn"/>
            </a:endParaRPr>
          </a:p>
          <a:p>
            <a:pPr indent="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endParaRPr b="0" lang="en-GB" sz="2400" spc="-1" strike="noStrike">
              <a:solidFill>
                <a:srgbClr val="000000"/>
              </a:solidFill>
              <a:latin typeface="HelveticaNeueLT Pro 77 BdCn"/>
            </a:endParaRPr>
          </a:p>
          <a:p>
            <a:pPr indent="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1" lang="en-US" sz="2400" spc="-1" strike="noStrike">
                <a:solidFill>
                  <a:srgbClr val="000000"/>
                </a:solidFill>
                <a:latin typeface="Cambria"/>
                <a:ea typeface="Osaka"/>
              </a:rPr>
              <a:t>pin</a:t>
            </a:r>
            <a:r>
              <a:rPr b="1" lang="en-US" sz="2400" spc="-1" strike="noStrike">
                <a:solidFill>
                  <a:srgbClr val="000000"/>
                </a:solidFill>
                <a:latin typeface="Cambria"/>
                <a:ea typeface="Osaka"/>
              </a:rPr>
              <a:t> </a:t>
            </a:r>
            <a:r>
              <a:rPr b="0" lang="en-US" sz="2400" spc="-1" strike="noStrike">
                <a:solidFill>
                  <a:srgbClr val="000000"/>
                </a:solidFill>
                <a:latin typeface="Cambria"/>
                <a:ea typeface="Osaka"/>
              </a:rPr>
              <a:t>– refers to the analog input pin (limited to pins A0, A1, A2, A3, A4 and A5)</a:t>
            </a:r>
            <a:endParaRPr b="0" lang="en-GB" sz="2400" spc="-1" strike="noStrike">
              <a:solidFill>
                <a:srgbClr val="000000"/>
              </a:solidFill>
              <a:latin typeface="HelveticaNeueLT Pro 77 BdCn"/>
            </a:endParaRPr>
          </a:p>
          <a:p>
            <a:pPr indent="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endParaRPr b="0" lang="en-GB" sz="1800" spc="-1" strike="noStrike">
              <a:solidFill>
                <a:srgbClr val="000000"/>
              </a:solidFill>
              <a:latin typeface="HelveticaNeueLT Pro 77 BdCn"/>
            </a:endParaRPr>
          </a:p>
          <a:p>
            <a:pPr marL="343080" indent="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mbria"/>
                <a:ea typeface="Osaka"/>
              </a:rPr>
              <a:t>Arduino uses a 10-bit analog-to-digital converter (ADC):</a:t>
            </a:r>
            <a:endParaRPr b="0" lang="en-GB" sz="2400" spc="-1" strike="noStrike">
              <a:solidFill>
                <a:srgbClr val="000000"/>
              </a:solidFill>
              <a:latin typeface="HelveticaNeueLT Pro 77 BdCn"/>
            </a:endParaRPr>
          </a:p>
          <a:p>
            <a:pPr marL="457200" indent="-456840">
              <a:lnSpc>
                <a:spcPct val="100000"/>
              </a:lnSpc>
              <a:spcBef>
                <a:spcPts val="75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mbria"/>
                <a:ea typeface="Osaka"/>
              </a:rPr>
              <a:t>This means that </a:t>
            </a:r>
            <a:r>
              <a:rPr b="0" lang="en-US" sz="2400" spc="-1" strike="noStrike">
                <a:solidFill>
                  <a:srgbClr val="000000"/>
                </a:solidFill>
                <a:latin typeface="LM Mono 12"/>
                <a:ea typeface="Osaka"/>
              </a:rPr>
              <a:t>sensor_val</a:t>
            </a:r>
            <a:r>
              <a:rPr b="0" lang="en-US" sz="2400" spc="-1" strike="noStrike">
                <a:solidFill>
                  <a:srgbClr val="000000"/>
                </a:solidFill>
                <a:latin typeface="Cambria"/>
                <a:ea typeface="Osaka"/>
              </a:rPr>
              <a:t> is always a number between 0 and 1023</a:t>
            </a:r>
            <a:endParaRPr b="0" lang="en-GB" sz="2400" spc="-1" strike="noStrike">
              <a:solidFill>
                <a:srgbClr val="000000"/>
              </a:solidFill>
              <a:latin typeface="HelveticaNeueLT Pro 77 BdCn"/>
            </a:endParaRPr>
          </a:p>
          <a:p>
            <a:pPr lvl="1" marL="857160" indent="-456840">
              <a:spcBef>
                <a:spcPts val="1128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mbria"/>
                <a:ea typeface="Osaka"/>
              </a:rPr>
              <a:t>Minimum Carrots → 0</a:t>
            </a:r>
            <a:endParaRPr b="0" lang="en-GB" sz="2400" spc="-1" strike="noStrike">
              <a:solidFill>
                <a:srgbClr val="000000"/>
              </a:solidFill>
              <a:latin typeface="HelveticaNeueLT Pro 57 Cn"/>
            </a:endParaRPr>
          </a:p>
          <a:p>
            <a:pPr lvl="1" marL="857160" indent="-456840">
              <a:spcBef>
                <a:spcPts val="1128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mbria"/>
                <a:ea typeface="Osaka"/>
              </a:rPr>
              <a:t>Maximum Carrots → 1023  </a:t>
            </a:r>
            <a:endParaRPr b="0" lang="en-GB" sz="2400" spc="-1" strike="noStrike">
              <a:solidFill>
                <a:srgbClr val="000000"/>
              </a:solidFill>
              <a:latin typeface="HelveticaNeueLT Pro 57 Cn"/>
            </a:endParaRPr>
          </a:p>
        </p:txBody>
      </p:sp>
      <p:sp>
        <p:nvSpPr>
          <p:cNvPr id="668" name="PlaceHolder 2"/>
          <p:cNvSpPr>
            <a:spLocks noGrp="1"/>
          </p:cNvSpPr>
          <p:nvPr>
            <p:ph type="title"/>
          </p:nvPr>
        </p:nvSpPr>
        <p:spPr>
          <a:xfrm>
            <a:off x="685800" y="12240"/>
            <a:ext cx="7770600" cy="1141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US" sz="3200" spc="-1" strike="noStrike">
                <a:solidFill>
                  <a:srgbClr val="000000"/>
                </a:solidFill>
                <a:latin typeface="dark forest"/>
                <a:ea typeface="Osaka"/>
              </a:rPr>
              <a:t>Project #4 – Night Light</a:t>
            </a:r>
            <a:br>
              <a:rPr sz="3200"/>
            </a:br>
            <a:endParaRPr b="0" lang="en-GB" sz="3200" spc="-1" strike="noStrike">
              <a:solidFill>
                <a:srgbClr val="ffffff"/>
              </a:solidFill>
              <a:latin typeface="dark forest"/>
            </a:endParaRPr>
          </a:p>
        </p:txBody>
      </p:sp>
      <p:pic>
        <p:nvPicPr>
          <p:cNvPr id="669" name="" descr=""/>
          <p:cNvPicPr/>
          <p:nvPr/>
        </p:nvPicPr>
        <p:blipFill>
          <a:blip r:embed="rId1"/>
          <a:stretch/>
        </p:blipFill>
        <p:spPr>
          <a:xfrm>
            <a:off x="5212080" y="4663440"/>
            <a:ext cx="3396600" cy="18288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PlaceHolder 1"/>
          <p:cNvSpPr>
            <a:spLocks noGrp="1"/>
          </p:cNvSpPr>
          <p:nvPr>
            <p:ph/>
          </p:nvPr>
        </p:nvSpPr>
        <p:spPr>
          <a:xfrm>
            <a:off x="3383280" y="1489320"/>
            <a:ext cx="5394960" cy="20764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p>
            <a:pPr indent="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mbria"/>
                <a:ea typeface="Osaka"/>
              </a:rPr>
              <a:t>But the top bunny is always going to get some carrots, so we can’t really get to 1023</a:t>
            </a:r>
            <a:endParaRPr b="0" lang="en-GB" sz="2400" spc="-1" strike="noStrike">
              <a:solidFill>
                <a:srgbClr val="000000"/>
              </a:solidFill>
              <a:latin typeface="HelveticaNeueLT Pro 77 BdCn"/>
            </a:endParaRPr>
          </a:p>
          <a:p>
            <a:pPr indent="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endParaRPr b="0" lang="en-GB" sz="2400" spc="-1" strike="noStrike">
              <a:solidFill>
                <a:srgbClr val="000000"/>
              </a:solidFill>
              <a:latin typeface="HelveticaNeueLT Pro 77 BdCn"/>
            </a:endParaRPr>
          </a:p>
          <a:p>
            <a:pPr indent="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mbria"/>
                <a:ea typeface="Osaka"/>
              </a:rPr>
              <a:t>And we can’t really make our bottom bunny so small that it gets 0 carrots  </a:t>
            </a:r>
            <a:endParaRPr b="0" lang="en-GB" sz="2400" spc="-1" strike="noStrike">
              <a:solidFill>
                <a:srgbClr val="000000"/>
              </a:solidFill>
              <a:latin typeface="HelveticaNeueLT Pro 77 BdCn"/>
            </a:endParaRPr>
          </a:p>
        </p:txBody>
      </p:sp>
      <p:sp>
        <p:nvSpPr>
          <p:cNvPr id="671" name="PlaceHolder 2"/>
          <p:cNvSpPr>
            <a:spLocks noGrp="1"/>
          </p:cNvSpPr>
          <p:nvPr>
            <p:ph type="title"/>
          </p:nvPr>
        </p:nvSpPr>
        <p:spPr>
          <a:xfrm>
            <a:off x="685800" y="228240"/>
            <a:ext cx="7770600" cy="1141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US" sz="3200" spc="-1" strike="noStrike">
                <a:solidFill>
                  <a:srgbClr val="000000"/>
                </a:solidFill>
                <a:latin typeface="dark forest"/>
                <a:ea typeface="Osaka"/>
              </a:rPr>
              <a:t>Determining Analog Values</a:t>
            </a:r>
            <a:endParaRPr b="0" lang="en-GB" sz="3200" spc="-1" strike="noStrike">
              <a:solidFill>
                <a:srgbClr val="ffffff"/>
              </a:solidFill>
              <a:latin typeface="dark forest"/>
            </a:endParaRPr>
          </a:p>
        </p:txBody>
      </p:sp>
      <p:grpSp>
        <p:nvGrpSpPr>
          <p:cNvPr id="672" name=""/>
          <p:cNvGrpSpPr/>
          <p:nvPr/>
        </p:nvGrpSpPr>
        <p:grpSpPr>
          <a:xfrm>
            <a:off x="1048320" y="1462680"/>
            <a:ext cx="2152080" cy="2116080"/>
            <a:chOff x="1048320" y="1462680"/>
            <a:chExt cx="2152080" cy="2116080"/>
          </a:xfrm>
        </p:grpSpPr>
        <p:pic>
          <p:nvPicPr>
            <p:cNvPr id="673" name="" descr=""/>
            <p:cNvPicPr/>
            <p:nvPr/>
          </p:nvPicPr>
          <p:blipFill>
            <a:blip r:embed="rId1"/>
            <a:stretch/>
          </p:blipFill>
          <p:spPr>
            <a:xfrm>
              <a:off x="1048320" y="1462680"/>
              <a:ext cx="2152080" cy="21160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674" name="" descr=""/>
            <p:cNvPicPr/>
            <p:nvPr/>
          </p:nvPicPr>
          <p:blipFill>
            <a:blip r:embed="rId2"/>
            <a:stretch/>
          </p:blipFill>
          <p:spPr>
            <a:xfrm flipH="1">
              <a:off x="1306800" y="2140560"/>
              <a:ext cx="306360" cy="22464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675" name="PlaceHolder 3"/>
          <p:cNvSpPr>
            <a:spLocks noGrp="1"/>
          </p:cNvSpPr>
          <p:nvPr>
            <p:ph/>
          </p:nvPr>
        </p:nvSpPr>
        <p:spPr>
          <a:xfrm>
            <a:off x="731520" y="3866400"/>
            <a:ext cx="7772400" cy="20764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p>
            <a:pPr indent="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mbria"/>
                <a:ea typeface="Osaka"/>
              </a:rPr>
              <a:t>So how do we determine the minimum and maximum numbers for our circuit?</a:t>
            </a:r>
            <a:endParaRPr b="0" lang="en-GB" sz="2400" spc="-1" strike="noStrike">
              <a:solidFill>
                <a:srgbClr val="000000"/>
              </a:solidFill>
              <a:latin typeface="HelveticaNeueLT Pro 77 BdCn"/>
            </a:endParaRPr>
          </a:p>
          <a:p>
            <a:pPr marL="432000" indent="-324000">
              <a:lnSpc>
                <a:spcPct val="100000"/>
              </a:lnSpc>
              <a:spcBef>
                <a:spcPts val="751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mbria"/>
                <a:ea typeface="Osaka"/>
              </a:rPr>
              <a:t>Do math  </a:t>
            </a:r>
            <a:endParaRPr b="0" lang="en-GB" sz="2400" spc="-1" strike="noStrike">
              <a:solidFill>
                <a:srgbClr val="000000"/>
              </a:solidFill>
              <a:latin typeface="HelveticaNeueLT Pro 77 BdC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PlaceHolder 1"/>
          <p:cNvSpPr>
            <a:spLocks noGrp="1"/>
          </p:cNvSpPr>
          <p:nvPr>
            <p:ph/>
          </p:nvPr>
        </p:nvSpPr>
        <p:spPr>
          <a:xfrm>
            <a:off x="3383280" y="1489320"/>
            <a:ext cx="5394960" cy="20764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p>
            <a:pPr indent="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mbria"/>
                <a:ea typeface="Osaka"/>
              </a:rPr>
              <a:t>But the top bunny is always going to get some carrots, so we can’t really get to 1023</a:t>
            </a:r>
            <a:endParaRPr b="0" lang="en-GB" sz="2400" spc="-1" strike="noStrike">
              <a:solidFill>
                <a:srgbClr val="000000"/>
              </a:solidFill>
              <a:latin typeface="HelveticaNeueLT Pro 77 BdCn"/>
            </a:endParaRPr>
          </a:p>
          <a:p>
            <a:pPr indent="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endParaRPr b="0" lang="en-GB" sz="2400" spc="-1" strike="noStrike">
              <a:solidFill>
                <a:srgbClr val="000000"/>
              </a:solidFill>
              <a:latin typeface="HelveticaNeueLT Pro 77 BdCn"/>
            </a:endParaRPr>
          </a:p>
          <a:p>
            <a:pPr indent="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mbria"/>
                <a:ea typeface="Osaka"/>
              </a:rPr>
              <a:t>And we can’t really make our bottom bunny so small that it gets 0 carrots  </a:t>
            </a:r>
            <a:endParaRPr b="0" lang="en-GB" sz="2400" spc="-1" strike="noStrike">
              <a:solidFill>
                <a:srgbClr val="000000"/>
              </a:solidFill>
              <a:latin typeface="HelveticaNeueLT Pro 77 BdCn"/>
            </a:endParaRPr>
          </a:p>
        </p:txBody>
      </p:sp>
      <p:sp>
        <p:nvSpPr>
          <p:cNvPr id="677" name="PlaceHolder 2"/>
          <p:cNvSpPr>
            <a:spLocks noGrp="1"/>
          </p:cNvSpPr>
          <p:nvPr>
            <p:ph type="title"/>
          </p:nvPr>
        </p:nvSpPr>
        <p:spPr>
          <a:xfrm>
            <a:off x="685800" y="228240"/>
            <a:ext cx="7770600" cy="1141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US" sz="3200" spc="-1" strike="noStrike">
                <a:solidFill>
                  <a:srgbClr val="000000"/>
                </a:solidFill>
                <a:latin typeface="dark forest"/>
                <a:ea typeface="Osaka"/>
              </a:rPr>
              <a:t>Determining Analog Values</a:t>
            </a:r>
            <a:endParaRPr b="0" lang="en-GB" sz="3200" spc="-1" strike="noStrike">
              <a:solidFill>
                <a:srgbClr val="ffffff"/>
              </a:solidFill>
              <a:latin typeface="dark forest"/>
            </a:endParaRPr>
          </a:p>
        </p:txBody>
      </p:sp>
      <p:grpSp>
        <p:nvGrpSpPr>
          <p:cNvPr id="678" name=""/>
          <p:cNvGrpSpPr/>
          <p:nvPr/>
        </p:nvGrpSpPr>
        <p:grpSpPr>
          <a:xfrm>
            <a:off x="1048320" y="1462680"/>
            <a:ext cx="2152080" cy="2116080"/>
            <a:chOff x="1048320" y="1462680"/>
            <a:chExt cx="2152080" cy="2116080"/>
          </a:xfrm>
        </p:grpSpPr>
        <p:pic>
          <p:nvPicPr>
            <p:cNvPr id="679" name="" descr=""/>
            <p:cNvPicPr/>
            <p:nvPr/>
          </p:nvPicPr>
          <p:blipFill>
            <a:blip r:embed="rId1"/>
            <a:stretch/>
          </p:blipFill>
          <p:spPr>
            <a:xfrm>
              <a:off x="1048320" y="1462680"/>
              <a:ext cx="2152080" cy="21160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680" name="" descr=""/>
            <p:cNvPicPr/>
            <p:nvPr/>
          </p:nvPicPr>
          <p:blipFill>
            <a:blip r:embed="rId2"/>
            <a:stretch/>
          </p:blipFill>
          <p:spPr>
            <a:xfrm flipH="1">
              <a:off x="1306800" y="2140560"/>
              <a:ext cx="306360" cy="22464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681" name="PlaceHolder 3"/>
          <p:cNvSpPr>
            <a:spLocks noGrp="1"/>
          </p:cNvSpPr>
          <p:nvPr>
            <p:ph/>
          </p:nvPr>
        </p:nvSpPr>
        <p:spPr>
          <a:xfrm>
            <a:off x="731520" y="3866400"/>
            <a:ext cx="7772400" cy="20764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p>
            <a:pPr indent="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mbria"/>
                <a:ea typeface="Osaka"/>
              </a:rPr>
              <a:t>So how do we determine the minimum and maximum numbers for our circuit?</a:t>
            </a:r>
            <a:endParaRPr b="0" lang="en-GB" sz="2400" spc="-1" strike="noStrike">
              <a:solidFill>
                <a:srgbClr val="000000"/>
              </a:solidFill>
              <a:latin typeface="HelveticaNeueLT Pro 77 BdCn"/>
            </a:endParaRPr>
          </a:p>
          <a:p>
            <a:pPr marL="432000" indent="-324000">
              <a:lnSpc>
                <a:spcPct val="100000"/>
              </a:lnSpc>
              <a:spcBef>
                <a:spcPts val="751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mbria"/>
                <a:ea typeface="Osaka"/>
              </a:rPr>
              <a:t>Do math</a:t>
            </a:r>
            <a:endParaRPr b="0" lang="en-GB" sz="2400" spc="-1" strike="noStrike">
              <a:solidFill>
                <a:srgbClr val="000000"/>
              </a:solidFill>
              <a:latin typeface="HelveticaNeueLT Pro 77 BdCn"/>
            </a:endParaRPr>
          </a:p>
          <a:p>
            <a:pPr marL="432000" indent="-324000">
              <a:lnSpc>
                <a:spcPct val="100000"/>
              </a:lnSpc>
              <a:spcBef>
                <a:spcPts val="751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mbria"/>
                <a:ea typeface="Osaka"/>
              </a:rPr>
              <a:t>Ask the microcontroller </a:t>
            </a:r>
            <a:endParaRPr b="0" lang="en-GB" sz="2400" spc="-1" strike="noStrike">
              <a:solidFill>
                <a:srgbClr val="000000"/>
              </a:solidFill>
              <a:latin typeface="HelveticaNeueLT Pro 77 BdCn"/>
            </a:endParaRPr>
          </a:p>
        </p:txBody>
      </p:sp>
      <p:sp>
        <p:nvSpPr>
          <p:cNvPr id="682" name=""/>
          <p:cNvSpPr/>
          <p:nvPr/>
        </p:nvSpPr>
        <p:spPr>
          <a:xfrm>
            <a:off x="1188720" y="4973400"/>
            <a:ext cx="1188720" cy="0"/>
          </a:xfrm>
          <a:prstGeom prst="line">
            <a:avLst/>
          </a:prstGeom>
          <a:ln w="38160">
            <a:solidFill>
              <a:srgbClr val="c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9080" rIns="109080" tIns="-64080" bIns="-6408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laceHolder 1"/>
          <p:cNvSpPr>
            <a:spLocks noGrp="1"/>
          </p:cNvSpPr>
          <p:nvPr>
            <p:ph type="title"/>
          </p:nvPr>
        </p:nvSpPr>
        <p:spPr>
          <a:xfrm>
            <a:off x="685800" y="304560"/>
            <a:ext cx="7770600" cy="1141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US" sz="3200" spc="-1" strike="noStrike">
                <a:solidFill>
                  <a:srgbClr val="000000"/>
                </a:solidFill>
                <a:latin typeface="dark forest"/>
                <a:ea typeface="Osaka"/>
              </a:rPr>
              <a:t>Using the Breadboard to Built a Simple Input Circuit</a:t>
            </a:r>
            <a:endParaRPr b="0" lang="en-GB" sz="3200" spc="-1" strike="noStrike">
              <a:solidFill>
                <a:srgbClr val="ffffff"/>
              </a:solidFill>
              <a:latin typeface="dark forest"/>
            </a:endParaRPr>
          </a:p>
        </p:txBody>
      </p:sp>
      <p:pic>
        <p:nvPicPr>
          <p:cNvPr id="183" name="" descr=""/>
          <p:cNvPicPr/>
          <p:nvPr/>
        </p:nvPicPr>
        <p:blipFill>
          <a:blip r:embed="rId1"/>
          <a:stretch/>
        </p:blipFill>
        <p:spPr>
          <a:xfrm>
            <a:off x="4241160" y="2194200"/>
            <a:ext cx="4537080" cy="3291840"/>
          </a:xfrm>
          <a:prstGeom prst="rect">
            <a:avLst/>
          </a:prstGeom>
          <a:ln w="0">
            <a:noFill/>
          </a:ln>
        </p:spPr>
      </p:pic>
      <p:pic>
        <p:nvPicPr>
          <p:cNvPr id="184" name="" descr=""/>
          <p:cNvPicPr/>
          <p:nvPr/>
        </p:nvPicPr>
        <p:blipFill>
          <a:blip r:embed="rId2"/>
          <a:stretch/>
        </p:blipFill>
        <p:spPr>
          <a:xfrm>
            <a:off x="642960" y="914040"/>
            <a:ext cx="3578400" cy="53038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PlaceHolder 1"/>
          <p:cNvSpPr>
            <a:spLocks noGrp="1"/>
          </p:cNvSpPr>
          <p:nvPr>
            <p:ph type="title"/>
          </p:nvPr>
        </p:nvSpPr>
        <p:spPr>
          <a:xfrm>
            <a:off x="685800" y="304560"/>
            <a:ext cx="7770600" cy="1141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dark forest"/>
                <a:ea typeface="Osaka"/>
              </a:rPr>
              <a:t>Using Serial Communication</a:t>
            </a:r>
            <a:endParaRPr b="0" lang="en-GB" sz="3200" spc="-1" strike="noStrike">
              <a:solidFill>
                <a:srgbClr val="ffffff"/>
              </a:solidFill>
              <a:latin typeface="dark forest"/>
            </a:endParaRPr>
          </a:p>
        </p:txBody>
      </p:sp>
      <p:sp>
        <p:nvSpPr>
          <p:cNvPr id="684" name="PlaceHolder 2"/>
          <p:cNvSpPr>
            <a:spLocks noGrp="1"/>
          </p:cNvSpPr>
          <p:nvPr>
            <p:ph/>
          </p:nvPr>
        </p:nvSpPr>
        <p:spPr>
          <a:xfrm>
            <a:off x="685800" y="1251000"/>
            <a:ext cx="7770600" cy="577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p>
            <a:pPr marL="343080" indent="0" algn="ctr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1" lang="en-US" sz="2400" spc="-1" strike="noStrike">
                <a:solidFill>
                  <a:srgbClr val="000000"/>
                </a:solidFill>
                <a:latin typeface="Cambria"/>
                <a:ea typeface="Osaka"/>
              </a:rPr>
              <a:t>Method used to transfer data between two devices.</a:t>
            </a:r>
            <a:endParaRPr b="0" lang="en-GB" sz="2400" spc="-1" strike="noStrike">
              <a:solidFill>
                <a:srgbClr val="000000"/>
              </a:solidFill>
              <a:latin typeface="HelveticaNeueLT Pro 77 BdCn"/>
            </a:endParaRPr>
          </a:p>
        </p:txBody>
      </p:sp>
      <p:sp>
        <p:nvSpPr>
          <p:cNvPr id="685" name="Rectangle 1"/>
          <p:cNvSpPr/>
          <p:nvPr/>
        </p:nvSpPr>
        <p:spPr>
          <a:xfrm>
            <a:off x="4407120" y="5208840"/>
            <a:ext cx="4736880" cy="70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Cambria"/>
                <a:ea typeface="MS PGothic"/>
              </a:rPr>
              <a:t>Arduino dedicates Digital I/O pin # 0 to receiving and Digital I/O pin #1 to transmit.</a:t>
            </a:r>
            <a:endParaRPr b="0" lang="en-US" sz="2000" spc="-1" strike="noStrike">
              <a:solidFill>
                <a:srgbClr val="000000"/>
              </a:solidFill>
              <a:latin typeface="Cambria"/>
            </a:endParaRPr>
          </a:p>
        </p:txBody>
      </p:sp>
      <p:pic>
        <p:nvPicPr>
          <p:cNvPr id="686" name="Picture 2" descr="http://www.ladyada.net/images/arduino/serialdata.gif"/>
          <p:cNvPicPr/>
          <p:nvPr/>
        </p:nvPicPr>
        <p:blipFill>
          <a:blip r:embed="rId1"/>
          <a:srcRect l="53942" t="0" r="0" b="32353"/>
          <a:stretch/>
        </p:blipFill>
        <p:spPr>
          <a:xfrm>
            <a:off x="2845800" y="1645200"/>
            <a:ext cx="2549160" cy="1920240"/>
          </a:xfrm>
          <a:prstGeom prst="rect">
            <a:avLst/>
          </a:prstGeom>
          <a:ln w="0">
            <a:noFill/>
          </a:ln>
        </p:spPr>
      </p:pic>
      <p:sp>
        <p:nvSpPr>
          <p:cNvPr id="687" name="Rectangle 7"/>
          <p:cNvSpPr/>
          <p:nvPr/>
        </p:nvSpPr>
        <p:spPr>
          <a:xfrm>
            <a:off x="731520" y="1829520"/>
            <a:ext cx="7498080" cy="639000"/>
          </a:xfrm>
          <a:prstGeom prst="rect">
            <a:avLst/>
          </a:prstGeom>
          <a:noFill/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Cambria"/>
                <a:ea typeface="MS PGothic"/>
              </a:rPr>
              <a:t>Data passes between the computer and Arduino through the Universal </a:t>
            </a:r>
            <a:r>
              <a:rPr b="1" lang="en-US" sz="1800" spc="-1" strike="noStrike">
                <a:solidFill>
                  <a:srgbClr val="000000"/>
                </a:solidFill>
                <a:latin typeface="Cambria"/>
                <a:ea typeface="MS PGothic"/>
              </a:rPr>
              <a:t>Serial</a:t>
            </a:r>
            <a:r>
              <a:rPr b="0" lang="en-US" sz="1800" spc="-1" strike="noStrike">
                <a:solidFill>
                  <a:srgbClr val="000000"/>
                </a:solidFill>
                <a:latin typeface="Cambria"/>
                <a:ea typeface="MS PGothic"/>
              </a:rPr>
              <a:t> Bus (USB!) cable. Data is transmitted as zeros (‘0’) and ones (‘1’) sequentially.</a:t>
            </a:r>
            <a:endParaRPr b="0" lang="en-US" sz="1800" spc="-1" strike="noStrike">
              <a:solidFill>
                <a:srgbClr val="000000"/>
              </a:solidFill>
              <a:latin typeface="Cambria"/>
            </a:endParaRPr>
          </a:p>
        </p:txBody>
      </p:sp>
      <p:sp>
        <p:nvSpPr>
          <p:cNvPr id="688" name="Up-Down Arrow 2"/>
          <p:cNvSpPr/>
          <p:nvPr/>
        </p:nvSpPr>
        <p:spPr>
          <a:xfrm rot="16200000">
            <a:off x="3661560" y="3195720"/>
            <a:ext cx="437760" cy="1177560"/>
          </a:xfrm>
          <a:prstGeom prst="upDownArrow">
            <a:avLst>
              <a:gd name="adj1" fmla="val 50000"/>
              <a:gd name="adj2" fmla="val 49972"/>
            </a:avLst>
          </a:prstGeom>
          <a:noFill/>
          <a:ln w="381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sp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89" name="Picture 10" descr="http://www.clker.com/cliparts/E/e/O/w/p/G/happy-computer-screen-md.png"/>
          <p:cNvPicPr/>
          <p:nvPr/>
        </p:nvPicPr>
        <p:blipFill>
          <a:blip r:embed="rId2"/>
          <a:stretch/>
        </p:blipFill>
        <p:spPr>
          <a:xfrm>
            <a:off x="203760" y="3017160"/>
            <a:ext cx="2265120" cy="2166480"/>
          </a:xfrm>
          <a:prstGeom prst="rect">
            <a:avLst/>
          </a:prstGeom>
          <a:ln w="0">
            <a:noFill/>
          </a:ln>
        </p:spPr>
      </p:pic>
      <p:pic>
        <p:nvPicPr>
          <p:cNvPr id="690" name="Picture 6" descr="https://dlnmh9ip6v2uc.cloudfront.net/images/products/1/1/3/0/1/11301-01_i_ma.jpg"/>
          <p:cNvPicPr/>
          <p:nvPr/>
        </p:nvPicPr>
        <p:blipFill>
          <a:blip r:embed="rId3"/>
          <a:stretch/>
        </p:blipFill>
        <p:spPr>
          <a:xfrm flipH="1" rot="20512800">
            <a:off x="3079440" y="3827160"/>
            <a:ext cx="1790640" cy="1789920"/>
          </a:xfrm>
          <a:prstGeom prst="rect">
            <a:avLst/>
          </a:prstGeom>
          <a:ln w="0">
            <a:noFill/>
          </a:ln>
        </p:spPr>
      </p:pic>
      <p:pic>
        <p:nvPicPr>
          <p:cNvPr id="691" name="" descr=""/>
          <p:cNvPicPr/>
          <p:nvPr/>
        </p:nvPicPr>
        <p:blipFill>
          <a:blip r:embed="rId4"/>
          <a:stretch/>
        </p:blipFill>
        <p:spPr>
          <a:xfrm rot="21518400">
            <a:off x="5611680" y="3767400"/>
            <a:ext cx="1596600" cy="1285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PlaceHolder 1"/>
          <p:cNvSpPr>
            <a:spLocks noGrp="1"/>
          </p:cNvSpPr>
          <p:nvPr>
            <p:ph type="title"/>
          </p:nvPr>
        </p:nvSpPr>
        <p:spPr>
          <a:xfrm>
            <a:off x="686160" y="12600"/>
            <a:ext cx="7770600" cy="1141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US" sz="3200" spc="-1" strike="noStrike">
                <a:solidFill>
                  <a:srgbClr val="000000"/>
                </a:solidFill>
                <a:latin typeface="dark forest"/>
                <a:ea typeface="Osaka"/>
              </a:rPr>
              <a:t>Displaying the Serial Monitor</a:t>
            </a:r>
            <a:endParaRPr b="0" lang="en-GB" sz="3200" spc="-1" strike="noStrike">
              <a:solidFill>
                <a:srgbClr val="ffffff"/>
              </a:solidFill>
              <a:latin typeface="dark forest"/>
            </a:endParaRPr>
          </a:p>
        </p:txBody>
      </p:sp>
      <p:pic>
        <p:nvPicPr>
          <p:cNvPr id="693" name="" descr=""/>
          <p:cNvPicPr/>
          <p:nvPr/>
        </p:nvPicPr>
        <p:blipFill>
          <a:blip r:embed="rId1"/>
          <a:stretch/>
        </p:blipFill>
        <p:spPr>
          <a:xfrm>
            <a:off x="817920" y="1321920"/>
            <a:ext cx="7594560" cy="4255920"/>
          </a:xfrm>
          <a:prstGeom prst="rect">
            <a:avLst/>
          </a:prstGeom>
          <a:ln w="0">
            <a:noFill/>
          </a:ln>
        </p:spPr>
      </p:pic>
      <p:sp>
        <p:nvSpPr>
          <p:cNvPr id="694" name=""/>
          <p:cNvSpPr/>
          <p:nvPr/>
        </p:nvSpPr>
        <p:spPr>
          <a:xfrm flipV="1">
            <a:off x="6035040" y="1645920"/>
            <a:ext cx="2103120" cy="1828800"/>
          </a:xfrm>
          <a:prstGeom prst="line">
            <a:avLst/>
          </a:prstGeom>
          <a:ln w="7632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128160" rIns="128160" tIns="83160" bIns="8316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5" name="" descr=""/>
          <p:cNvPicPr/>
          <p:nvPr/>
        </p:nvPicPr>
        <p:blipFill>
          <a:blip r:embed="rId1"/>
          <a:stretch/>
        </p:blipFill>
        <p:spPr>
          <a:xfrm>
            <a:off x="695520" y="1554120"/>
            <a:ext cx="8433360" cy="3257280"/>
          </a:xfrm>
          <a:prstGeom prst="rect">
            <a:avLst/>
          </a:prstGeom>
          <a:ln w="0">
            <a:noFill/>
          </a:ln>
        </p:spPr>
      </p:pic>
      <p:sp>
        <p:nvSpPr>
          <p:cNvPr id="696" name="PlaceHolder 1"/>
          <p:cNvSpPr>
            <a:spLocks noGrp="1"/>
          </p:cNvSpPr>
          <p:nvPr>
            <p:ph type="title"/>
          </p:nvPr>
        </p:nvSpPr>
        <p:spPr>
          <a:xfrm>
            <a:off x="686160" y="12600"/>
            <a:ext cx="7770600" cy="1141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US" sz="3200" spc="-1" strike="noStrike">
                <a:solidFill>
                  <a:srgbClr val="000000"/>
                </a:solidFill>
                <a:latin typeface="dark forest"/>
                <a:ea typeface="Osaka"/>
              </a:rPr>
              <a:t>A Tour of the Serial Monitor</a:t>
            </a:r>
            <a:endParaRPr b="0" lang="en-GB" sz="3200" spc="-1" strike="noStrike">
              <a:solidFill>
                <a:srgbClr val="ffffff"/>
              </a:solidFill>
              <a:latin typeface="dark forest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7" name="" descr=""/>
          <p:cNvPicPr/>
          <p:nvPr/>
        </p:nvPicPr>
        <p:blipFill>
          <a:blip r:embed="rId1"/>
          <a:stretch/>
        </p:blipFill>
        <p:spPr>
          <a:xfrm>
            <a:off x="695520" y="1554120"/>
            <a:ext cx="8433360" cy="3257280"/>
          </a:xfrm>
          <a:prstGeom prst="rect">
            <a:avLst/>
          </a:prstGeom>
          <a:ln w="0">
            <a:noFill/>
          </a:ln>
        </p:spPr>
      </p:pic>
      <p:sp>
        <p:nvSpPr>
          <p:cNvPr id="698" name="PlaceHolder 1"/>
          <p:cNvSpPr>
            <a:spLocks noGrp="1"/>
          </p:cNvSpPr>
          <p:nvPr>
            <p:ph type="title"/>
          </p:nvPr>
        </p:nvSpPr>
        <p:spPr>
          <a:xfrm>
            <a:off x="686160" y="12600"/>
            <a:ext cx="7770600" cy="1141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US" sz="3200" spc="-1" strike="noStrike">
                <a:solidFill>
                  <a:srgbClr val="000000"/>
                </a:solidFill>
                <a:latin typeface="dark forest"/>
                <a:ea typeface="Osaka"/>
              </a:rPr>
              <a:t>A Tour of the Serial Monitor</a:t>
            </a:r>
            <a:endParaRPr b="0" lang="en-GB" sz="3200" spc="-1" strike="noStrike">
              <a:solidFill>
                <a:srgbClr val="ffffff"/>
              </a:solidFill>
              <a:latin typeface="dark forest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9" name="" descr=""/>
          <p:cNvPicPr/>
          <p:nvPr/>
        </p:nvPicPr>
        <p:blipFill>
          <a:blip r:embed="rId1"/>
          <a:stretch/>
        </p:blipFill>
        <p:spPr>
          <a:xfrm>
            <a:off x="695520" y="1554120"/>
            <a:ext cx="8433360" cy="3257280"/>
          </a:xfrm>
          <a:prstGeom prst="rect">
            <a:avLst/>
          </a:prstGeom>
          <a:ln w="0">
            <a:noFill/>
          </a:ln>
        </p:spPr>
      </p:pic>
      <p:sp>
        <p:nvSpPr>
          <p:cNvPr id="700" name="PlaceHolder 1"/>
          <p:cNvSpPr>
            <a:spLocks noGrp="1"/>
          </p:cNvSpPr>
          <p:nvPr>
            <p:ph type="title"/>
          </p:nvPr>
        </p:nvSpPr>
        <p:spPr>
          <a:xfrm>
            <a:off x="686160" y="12600"/>
            <a:ext cx="7770600" cy="1141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US" sz="3200" spc="-1" strike="noStrike">
                <a:solidFill>
                  <a:srgbClr val="000000"/>
                </a:solidFill>
                <a:latin typeface="dark forest"/>
                <a:ea typeface="Osaka"/>
              </a:rPr>
              <a:t>A Tour of the Serial Monitor</a:t>
            </a:r>
            <a:endParaRPr b="0" lang="en-GB" sz="3200" spc="-1" strike="noStrike">
              <a:solidFill>
                <a:srgbClr val="ffffff"/>
              </a:solidFill>
              <a:latin typeface="dark forest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" descr=""/>
          <p:cNvPicPr/>
          <p:nvPr/>
        </p:nvPicPr>
        <p:blipFill>
          <a:blip r:embed="rId1"/>
          <a:stretch/>
        </p:blipFill>
        <p:spPr>
          <a:xfrm>
            <a:off x="695520" y="1554120"/>
            <a:ext cx="8433360" cy="3257280"/>
          </a:xfrm>
          <a:prstGeom prst="rect">
            <a:avLst/>
          </a:prstGeom>
          <a:ln w="0">
            <a:noFill/>
          </a:ln>
        </p:spPr>
      </p:pic>
      <p:sp>
        <p:nvSpPr>
          <p:cNvPr id="702" name="PlaceHolder 1"/>
          <p:cNvSpPr>
            <a:spLocks noGrp="1"/>
          </p:cNvSpPr>
          <p:nvPr>
            <p:ph type="title"/>
          </p:nvPr>
        </p:nvSpPr>
        <p:spPr>
          <a:xfrm>
            <a:off x="686160" y="12600"/>
            <a:ext cx="7770600" cy="1141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US" sz="3200" spc="-1" strike="noStrike">
                <a:solidFill>
                  <a:srgbClr val="000000"/>
                </a:solidFill>
                <a:latin typeface="dark forest"/>
                <a:ea typeface="Osaka"/>
              </a:rPr>
              <a:t>A Tour of the Serial Monitor</a:t>
            </a:r>
            <a:endParaRPr b="0" lang="en-GB" sz="3200" spc="-1" strike="noStrike">
              <a:solidFill>
                <a:srgbClr val="ffffff"/>
              </a:solidFill>
              <a:latin typeface="dark forest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PlaceHolder 1"/>
          <p:cNvSpPr>
            <a:spLocks noGrp="1"/>
          </p:cNvSpPr>
          <p:nvPr>
            <p:ph type="title"/>
          </p:nvPr>
        </p:nvSpPr>
        <p:spPr>
          <a:xfrm>
            <a:off x="685800" y="12240"/>
            <a:ext cx="7770600" cy="1141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US" sz="3200" spc="-1" strike="noStrike">
                <a:solidFill>
                  <a:srgbClr val="000000"/>
                </a:solidFill>
                <a:latin typeface="dark forest"/>
                <a:ea typeface="Osaka"/>
              </a:rPr>
              <a:t>A Tour of the Serial Monitor</a:t>
            </a:r>
            <a:endParaRPr b="0" lang="en-GB" sz="3200" spc="-1" strike="noStrike">
              <a:solidFill>
                <a:srgbClr val="ffffff"/>
              </a:solidFill>
              <a:latin typeface="dark forest"/>
            </a:endParaRPr>
          </a:p>
        </p:txBody>
      </p:sp>
      <p:pic>
        <p:nvPicPr>
          <p:cNvPr id="704" name="" descr=""/>
          <p:cNvPicPr/>
          <p:nvPr/>
        </p:nvPicPr>
        <p:blipFill>
          <a:blip r:embed="rId1"/>
          <a:stretch/>
        </p:blipFill>
        <p:spPr>
          <a:xfrm>
            <a:off x="695520" y="1554120"/>
            <a:ext cx="8433360" cy="3257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PlaceHolder 1"/>
          <p:cNvSpPr>
            <a:spLocks noGrp="1"/>
          </p:cNvSpPr>
          <p:nvPr>
            <p:ph type="title"/>
          </p:nvPr>
        </p:nvSpPr>
        <p:spPr>
          <a:xfrm>
            <a:off x="685800" y="12240"/>
            <a:ext cx="7770600" cy="1141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US" sz="3200" spc="-1" strike="noStrike">
                <a:solidFill>
                  <a:srgbClr val="000000"/>
                </a:solidFill>
                <a:latin typeface="dark forest"/>
                <a:ea typeface="Osaka"/>
              </a:rPr>
              <a:t>A Tour of the Serial Monitor</a:t>
            </a:r>
            <a:endParaRPr b="0" lang="en-GB" sz="3200" spc="-1" strike="noStrike">
              <a:solidFill>
                <a:srgbClr val="ffffff"/>
              </a:solidFill>
              <a:latin typeface="dark forest"/>
            </a:endParaRPr>
          </a:p>
        </p:txBody>
      </p:sp>
      <p:pic>
        <p:nvPicPr>
          <p:cNvPr id="706" name="" descr=""/>
          <p:cNvPicPr/>
          <p:nvPr/>
        </p:nvPicPr>
        <p:blipFill>
          <a:blip r:embed="rId1"/>
          <a:stretch/>
        </p:blipFill>
        <p:spPr>
          <a:xfrm>
            <a:off x="695520" y="1554120"/>
            <a:ext cx="8433360" cy="3257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PlaceHolder 1"/>
          <p:cNvSpPr>
            <a:spLocks noGrp="1"/>
          </p:cNvSpPr>
          <p:nvPr>
            <p:ph type="title"/>
          </p:nvPr>
        </p:nvSpPr>
        <p:spPr>
          <a:xfrm>
            <a:off x="685800" y="16560"/>
            <a:ext cx="7770600" cy="1141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dark forest"/>
                <a:ea typeface="Osaka"/>
              </a:rPr>
              <a:t>Baud Rate</a:t>
            </a:r>
            <a:endParaRPr b="0" lang="en-GB" sz="3200" spc="-1" strike="noStrike">
              <a:solidFill>
                <a:srgbClr val="ffffff"/>
              </a:solidFill>
              <a:latin typeface="dark forest"/>
            </a:endParaRPr>
          </a:p>
        </p:txBody>
      </p:sp>
      <p:pic>
        <p:nvPicPr>
          <p:cNvPr id="708" name="" descr=""/>
          <p:cNvPicPr/>
          <p:nvPr/>
        </p:nvPicPr>
        <p:blipFill>
          <a:blip r:embed="rId1"/>
          <a:stretch/>
        </p:blipFill>
        <p:spPr>
          <a:xfrm>
            <a:off x="535320" y="3169080"/>
            <a:ext cx="3816360" cy="1803600"/>
          </a:xfrm>
          <a:prstGeom prst="rect">
            <a:avLst/>
          </a:prstGeom>
          <a:ln w="0">
            <a:noFill/>
          </a:ln>
        </p:spPr>
      </p:pic>
      <p:pic>
        <p:nvPicPr>
          <p:cNvPr id="709" name="" descr=""/>
          <p:cNvPicPr/>
          <p:nvPr/>
        </p:nvPicPr>
        <p:blipFill>
          <a:blip r:embed="rId2"/>
          <a:stretch/>
        </p:blipFill>
        <p:spPr>
          <a:xfrm>
            <a:off x="535320" y="1864440"/>
            <a:ext cx="3816360" cy="1804680"/>
          </a:xfrm>
          <a:prstGeom prst="rect">
            <a:avLst/>
          </a:prstGeom>
          <a:ln w="0">
            <a:noFill/>
          </a:ln>
        </p:spPr>
      </p:pic>
      <p:sp>
        <p:nvSpPr>
          <p:cNvPr id="710" name=""/>
          <p:cNvSpPr txBox="1"/>
          <p:nvPr/>
        </p:nvSpPr>
        <p:spPr>
          <a:xfrm>
            <a:off x="4663440" y="1828440"/>
            <a:ext cx="3931920" cy="3308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Cambria"/>
              </a:rPr>
              <a:t>How do we know how many 0’s and 1’s there are?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latin typeface="Cambria"/>
              </a:rPr>
              <a:t>We tell how the computer and microcontroller how long a signal has to be high or low to count as a 1 or a 0 by setting the </a:t>
            </a:r>
            <a:r>
              <a:rPr b="1" lang="en-US" sz="1800" spc="-1" strike="noStrike">
                <a:solidFill>
                  <a:srgbClr val="000000"/>
                </a:solidFill>
                <a:latin typeface="Cambria"/>
              </a:rPr>
              <a:t>baud rate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latin typeface="Cambria"/>
              </a:rPr>
              <a:t>For our purposes it doesn’t really matter </a:t>
            </a:r>
            <a:r>
              <a:rPr b="0" i="1" lang="en-US" sz="1800" spc="-1" strike="noStrike">
                <a:solidFill>
                  <a:srgbClr val="000000"/>
                </a:solidFill>
                <a:latin typeface="Cambria"/>
              </a:rPr>
              <a:t>what</a:t>
            </a:r>
            <a:r>
              <a:rPr b="0" lang="en-US" sz="1800" spc="-1" strike="noStrike">
                <a:solidFill>
                  <a:srgbClr val="000000"/>
                </a:solidFill>
                <a:latin typeface="Cambria"/>
              </a:rPr>
              <a:t> the baud rate is, it’s just important that the microcontroller and computer agree!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PlaceHolder 1"/>
          <p:cNvSpPr>
            <a:spLocks noGrp="1"/>
          </p:cNvSpPr>
          <p:nvPr>
            <p:ph type="title"/>
          </p:nvPr>
        </p:nvSpPr>
        <p:spPr>
          <a:xfrm>
            <a:off x="685800" y="12240"/>
            <a:ext cx="7770600" cy="1141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US" sz="3200" spc="-1" strike="noStrike">
                <a:solidFill>
                  <a:srgbClr val="000000"/>
                </a:solidFill>
                <a:latin typeface="dark forest"/>
                <a:ea typeface="Osaka"/>
              </a:rPr>
              <a:t>Serial Commands</a:t>
            </a:r>
            <a:endParaRPr b="0" lang="en-GB" sz="3200" spc="-1" strike="noStrike">
              <a:solidFill>
                <a:srgbClr val="ffffff"/>
              </a:solidFill>
              <a:latin typeface="dark forest"/>
            </a:endParaRPr>
          </a:p>
        </p:txBody>
      </p:sp>
      <p:sp>
        <p:nvSpPr>
          <p:cNvPr id="712" name="PlaceHolder 2"/>
          <p:cNvSpPr>
            <a:spLocks noGrp="1"/>
          </p:cNvSpPr>
          <p:nvPr>
            <p:ph/>
          </p:nvPr>
        </p:nvSpPr>
        <p:spPr>
          <a:xfrm>
            <a:off x="685800" y="1429920"/>
            <a:ext cx="7770600" cy="4647960"/>
          </a:xfrm>
          <a:prstGeom prst="rect">
            <a:avLst/>
          </a:prstGeom>
          <a:noFill/>
          <a:ln w="31680">
            <a:solidFill>
              <a:srgbClr val="000000"/>
            </a:solidFill>
            <a:round/>
          </a:ln>
        </p:spPr>
        <p:txBody>
          <a:bodyPr lIns="182880" rIns="182880" tIns="91440" bIns="91440" anchor="t">
            <a:noAutofit/>
          </a:bodyPr>
          <a:p>
            <a:pPr marL="343080" indent="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1" lang="en-US" sz="2400" spc="-1" strike="noStrike">
                <a:solidFill>
                  <a:srgbClr val="3465a4"/>
                </a:solidFill>
                <a:latin typeface="Courier New"/>
                <a:ea typeface="Osaka"/>
              </a:rPr>
              <a:t>Serial.begin</a:t>
            </a:r>
            <a:r>
              <a:rPr b="0" lang="en-US" sz="2400" spc="-1" strike="noStrike">
                <a:solidFill>
                  <a:srgbClr val="3465a4"/>
                </a:solidFill>
                <a:latin typeface="Courier New"/>
                <a:ea typeface="Osaka"/>
              </a:rPr>
              <a:t>(baud_rate);</a:t>
            </a:r>
            <a:endParaRPr b="0" lang="en-GB" sz="2400" spc="-1" strike="noStrike">
              <a:solidFill>
                <a:srgbClr val="000000"/>
              </a:solidFill>
              <a:latin typeface="HelveticaNeueLT Pro 77 BdCn"/>
            </a:endParaRPr>
          </a:p>
          <a:p>
            <a:pPr marL="343080" indent="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ourier New"/>
                <a:ea typeface="Osaka"/>
              </a:rPr>
              <a:t>	</a:t>
            </a:r>
            <a:r>
              <a:rPr b="0" lang="en-US" sz="2400" spc="-1" strike="noStrike" u="sng">
                <a:solidFill>
                  <a:srgbClr val="000000"/>
                </a:solidFill>
                <a:uFillTx/>
                <a:latin typeface="Courier New"/>
                <a:ea typeface="Osaka"/>
              </a:rPr>
              <a:t>ex</a:t>
            </a:r>
            <a:r>
              <a:rPr b="0" lang="en-US" sz="2400" spc="-1" strike="noStrike">
                <a:solidFill>
                  <a:srgbClr val="000000"/>
                </a:solidFill>
                <a:latin typeface="Courier New"/>
                <a:ea typeface="Osaka"/>
              </a:rPr>
              <a:t>: </a:t>
            </a:r>
            <a:r>
              <a:rPr b="1" lang="en-US" sz="2400" spc="-1" strike="noStrike">
                <a:solidFill>
                  <a:srgbClr val="000000"/>
                </a:solidFill>
                <a:latin typeface="Courier New"/>
                <a:ea typeface="Osaka"/>
              </a:rPr>
              <a:t>Serial.begin</a:t>
            </a:r>
            <a:r>
              <a:rPr b="0" lang="en-US" sz="2400" spc="-1" strike="noStrike">
                <a:solidFill>
                  <a:srgbClr val="000000"/>
                </a:solidFill>
                <a:latin typeface="Courier New"/>
                <a:ea typeface="Osaka"/>
              </a:rPr>
              <a:t>(9600);</a:t>
            </a:r>
            <a:endParaRPr b="0" lang="en-GB" sz="2400" spc="-1" strike="noStrike">
              <a:solidFill>
                <a:srgbClr val="000000"/>
              </a:solidFill>
              <a:latin typeface="HelveticaNeueLT Pro 77 BdCn"/>
            </a:endParaRPr>
          </a:p>
          <a:p>
            <a:pPr marL="343080" indent="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endParaRPr b="0" lang="en-GB" sz="2400" spc="-1" strike="noStrike">
              <a:solidFill>
                <a:srgbClr val="000000"/>
              </a:solidFill>
              <a:latin typeface="HelveticaNeueLT Pro 77 BdCn"/>
            </a:endParaRPr>
          </a:p>
          <a:p>
            <a:pPr marL="343080" indent="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1" lang="en-US" sz="2400" spc="-1" strike="noStrike">
                <a:solidFill>
                  <a:srgbClr val="3465a4"/>
                </a:solidFill>
                <a:latin typeface="Courier New"/>
                <a:ea typeface="Osaka"/>
              </a:rPr>
              <a:t>Serial.print</a:t>
            </a:r>
            <a:r>
              <a:rPr b="0" lang="en-US" sz="2400" spc="-1" strike="noStrike">
                <a:solidFill>
                  <a:srgbClr val="3465a4"/>
                </a:solidFill>
                <a:latin typeface="Courier New"/>
                <a:ea typeface="Osaka"/>
              </a:rPr>
              <a:t>(“Text”);</a:t>
            </a:r>
            <a:endParaRPr b="0" lang="en-GB" sz="2400" spc="-1" strike="noStrike">
              <a:solidFill>
                <a:srgbClr val="000000"/>
              </a:solidFill>
              <a:latin typeface="HelveticaNeueLT Pro 77 BdCn"/>
            </a:endParaRPr>
          </a:p>
          <a:p>
            <a:pPr marL="343080" indent="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1" lang="en-US" sz="2400" spc="-1" strike="noStrike">
                <a:solidFill>
                  <a:srgbClr val="3465a4"/>
                </a:solidFill>
                <a:latin typeface="Courier New"/>
                <a:ea typeface="Osaka"/>
              </a:rPr>
              <a:t>Serial.print</a:t>
            </a:r>
            <a:r>
              <a:rPr b="0" lang="en-US" sz="2400" spc="-1" strike="noStrike">
                <a:solidFill>
                  <a:srgbClr val="3465a4"/>
                </a:solidFill>
                <a:latin typeface="Courier New"/>
                <a:ea typeface="Osaka"/>
              </a:rPr>
              <a:t>(variable);</a:t>
            </a:r>
            <a:endParaRPr b="0" lang="en-GB" sz="2400" spc="-1" strike="noStrike">
              <a:solidFill>
                <a:srgbClr val="000000"/>
              </a:solidFill>
              <a:latin typeface="HelveticaNeueLT Pro 77 BdCn"/>
            </a:endParaRPr>
          </a:p>
          <a:p>
            <a:pPr marL="343080" indent="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endParaRPr b="0" lang="en-GB" sz="2400" spc="-1" strike="noStrike">
              <a:solidFill>
                <a:srgbClr val="000000"/>
              </a:solidFill>
              <a:latin typeface="HelveticaNeueLT Pro 77 BdCn"/>
            </a:endParaRPr>
          </a:p>
          <a:p>
            <a:pPr marL="343080" indent="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1" lang="en-US" sz="2400" spc="-1" strike="noStrike">
                <a:solidFill>
                  <a:srgbClr val="3465a4"/>
                </a:solidFill>
                <a:latin typeface="Courier New"/>
                <a:ea typeface="Osaka"/>
              </a:rPr>
              <a:t>Serial.println</a:t>
            </a:r>
            <a:r>
              <a:rPr b="0" lang="en-US" sz="2400" spc="-1" strike="noStrike">
                <a:solidFill>
                  <a:srgbClr val="3465a4"/>
                </a:solidFill>
                <a:latin typeface="Courier New"/>
                <a:ea typeface="Osaka"/>
              </a:rPr>
              <a:t>(“Text”);</a:t>
            </a:r>
            <a:endParaRPr b="0" lang="en-GB" sz="2400" spc="-1" strike="noStrike">
              <a:solidFill>
                <a:srgbClr val="000000"/>
              </a:solidFill>
              <a:latin typeface="HelveticaNeueLT Pro 77 BdCn"/>
            </a:endParaRPr>
          </a:p>
          <a:p>
            <a:pPr marL="343080" indent="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1" lang="en-US" sz="2400" spc="-1" strike="noStrike">
                <a:solidFill>
                  <a:srgbClr val="3465a4"/>
                </a:solidFill>
                <a:latin typeface="Courier New"/>
                <a:ea typeface="Osaka"/>
              </a:rPr>
              <a:t>Serial.println</a:t>
            </a:r>
            <a:r>
              <a:rPr b="0" lang="en-US" sz="2400" spc="-1" strike="noStrike">
                <a:solidFill>
                  <a:srgbClr val="3465a4"/>
                </a:solidFill>
                <a:latin typeface="Courier New"/>
                <a:ea typeface="Osaka"/>
              </a:rPr>
              <a:t>(variable);</a:t>
            </a:r>
            <a:endParaRPr b="0" lang="en-GB" sz="2400" spc="-1" strike="noStrike">
              <a:solidFill>
                <a:srgbClr val="000000"/>
              </a:solidFill>
              <a:latin typeface="HelveticaNeueLT Pro 77 BdCn"/>
            </a:endParaRPr>
          </a:p>
          <a:p>
            <a:pPr marL="343080" indent="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endParaRPr b="0" lang="en-GB" sz="1000" spc="-1" strike="noStrike">
              <a:solidFill>
                <a:srgbClr val="000000"/>
              </a:solidFill>
              <a:latin typeface="HelveticaNeueLT Pro 77 BdC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PlaceHolder 1"/>
          <p:cNvSpPr>
            <a:spLocks noGrp="1"/>
          </p:cNvSpPr>
          <p:nvPr>
            <p:ph type="title"/>
          </p:nvPr>
        </p:nvSpPr>
        <p:spPr>
          <a:xfrm>
            <a:off x="685800" y="304560"/>
            <a:ext cx="7770600" cy="1141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US" sz="3200" spc="-1" strike="noStrike">
                <a:solidFill>
                  <a:srgbClr val="000000"/>
                </a:solidFill>
                <a:latin typeface="dark forest"/>
                <a:ea typeface="Osaka"/>
              </a:rPr>
              <a:t>Using the Breadboard to Built a Simple Input Circuit</a:t>
            </a:r>
            <a:endParaRPr b="0" lang="en-GB" sz="3200" spc="-1" strike="noStrike">
              <a:solidFill>
                <a:srgbClr val="ffffff"/>
              </a:solidFill>
              <a:latin typeface="dark forest"/>
            </a:endParaRPr>
          </a:p>
        </p:txBody>
      </p:sp>
      <p:pic>
        <p:nvPicPr>
          <p:cNvPr id="186" name="" descr=""/>
          <p:cNvPicPr/>
          <p:nvPr/>
        </p:nvPicPr>
        <p:blipFill>
          <a:blip r:embed="rId1"/>
          <a:stretch/>
        </p:blipFill>
        <p:spPr>
          <a:xfrm>
            <a:off x="4241160" y="2194200"/>
            <a:ext cx="4537080" cy="3291840"/>
          </a:xfrm>
          <a:prstGeom prst="rect">
            <a:avLst/>
          </a:prstGeom>
          <a:ln w="0">
            <a:noFill/>
          </a:ln>
        </p:spPr>
      </p:pic>
      <p:pic>
        <p:nvPicPr>
          <p:cNvPr id="187" name="" descr=""/>
          <p:cNvPicPr/>
          <p:nvPr/>
        </p:nvPicPr>
        <p:blipFill>
          <a:blip r:embed="rId2"/>
          <a:stretch/>
        </p:blipFill>
        <p:spPr>
          <a:xfrm>
            <a:off x="642960" y="914040"/>
            <a:ext cx="3578400" cy="53038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PlaceHolder 1"/>
          <p:cNvSpPr>
            <a:spLocks noGrp="1"/>
          </p:cNvSpPr>
          <p:nvPr>
            <p:ph type="title"/>
          </p:nvPr>
        </p:nvSpPr>
        <p:spPr>
          <a:xfrm>
            <a:off x="685800" y="16560"/>
            <a:ext cx="7770600" cy="1141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US" sz="3200" spc="-1" strike="noStrike">
                <a:solidFill>
                  <a:srgbClr val="000000"/>
                </a:solidFill>
                <a:latin typeface="dark forest"/>
                <a:ea typeface="Osaka"/>
              </a:rPr>
              <a:t>Ask Arduino - Code Review</a:t>
            </a:r>
            <a:endParaRPr b="0" lang="en-GB" sz="3200" spc="-1" strike="noStrike">
              <a:solidFill>
                <a:srgbClr val="ffffff"/>
              </a:solidFill>
              <a:latin typeface="dark forest"/>
            </a:endParaRPr>
          </a:p>
        </p:txBody>
      </p:sp>
      <p:pic>
        <p:nvPicPr>
          <p:cNvPr id="714" name="" descr=""/>
          <p:cNvPicPr/>
          <p:nvPr/>
        </p:nvPicPr>
        <p:blipFill>
          <a:blip r:embed="rId1"/>
          <a:stretch/>
        </p:blipFill>
        <p:spPr>
          <a:xfrm>
            <a:off x="630000" y="1096920"/>
            <a:ext cx="7965360" cy="5079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PlaceHolder 1"/>
          <p:cNvSpPr>
            <a:spLocks noGrp="1"/>
          </p:cNvSpPr>
          <p:nvPr>
            <p:ph type="title"/>
          </p:nvPr>
        </p:nvSpPr>
        <p:spPr>
          <a:xfrm>
            <a:off x="685800" y="32760"/>
            <a:ext cx="7772040" cy="1143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dark forest"/>
                <a:ea typeface="Osaka"/>
              </a:rPr>
              <a:t>Serial Communication:</a:t>
            </a:r>
            <a:br>
              <a:rPr sz="3200"/>
            </a:br>
            <a:r>
              <a:rPr b="0" lang="en-US" sz="3200" spc="-1" strike="noStrike">
                <a:solidFill>
                  <a:srgbClr val="000000"/>
                </a:solidFill>
                <a:latin typeface="dark forest"/>
                <a:ea typeface="Osaka"/>
              </a:rPr>
              <a:t>Serial Debugging</a:t>
            </a:r>
            <a:r>
              <a:rPr b="0" lang="en-US" sz="3200" spc="-1" strike="noStrike">
                <a:solidFill>
                  <a:srgbClr val="000000"/>
                </a:solidFill>
                <a:latin typeface="HelveticaNeueLT Pro 77 BdCn"/>
                <a:ea typeface="Osaka"/>
              </a:rPr>
              <a:t> </a:t>
            </a:r>
            <a:endParaRPr b="0" lang="en-GB" sz="3200" spc="-1" strike="noStrike">
              <a:solidFill>
                <a:srgbClr val="ffffff"/>
              </a:solidFill>
              <a:latin typeface="dark forest"/>
            </a:endParaRPr>
          </a:p>
        </p:txBody>
      </p:sp>
      <p:sp>
        <p:nvSpPr>
          <p:cNvPr id="716" name="PlaceHolder 2"/>
          <p:cNvSpPr>
            <a:spLocks noGrp="1"/>
          </p:cNvSpPr>
          <p:nvPr>
            <p:ph/>
          </p:nvPr>
        </p:nvSpPr>
        <p:spPr>
          <a:xfrm>
            <a:off x="457200" y="1421640"/>
            <a:ext cx="6454440" cy="2596680"/>
          </a:xfrm>
          <a:prstGeom prst="rect">
            <a:avLst/>
          </a:prstGeom>
          <a:solidFill>
            <a:srgbClr val="ffffff"/>
          </a:solidFill>
          <a:ln w="38160">
            <a:solidFill>
              <a:srgbClr val="000000"/>
            </a:solidFill>
            <a:round/>
          </a:ln>
        </p:spPr>
        <p:txBody>
          <a:bodyPr lIns="90000" rIns="90000" tIns="46800" bIns="46800" anchor="t">
            <a:noAutofit/>
          </a:bodyPr>
          <a:p>
            <a:pPr marL="343080" indent="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Courier New"/>
                <a:ea typeface="Osaka"/>
              </a:rPr>
              <a:t>void </a:t>
            </a:r>
            <a:r>
              <a:rPr b="1" lang="en-US" sz="2000" spc="-1" strike="noStrike">
                <a:solidFill>
                  <a:srgbClr val="000000"/>
                </a:solidFill>
                <a:latin typeface="Courier New"/>
                <a:ea typeface="Osaka"/>
              </a:rPr>
              <a:t>loop</a:t>
            </a:r>
            <a:r>
              <a:rPr b="0" lang="en-US" sz="2000" spc="-1" strike="noStrike">
                <a:solidFill>
                  <a:srgbClr val="000000"/>
                </a:solidFill>
                <a:latin typeface="Courier New"/>
                <a:ea typeface="Osaka"/>
              </a:rPr>
              <a:t>() </a:t>
            </a:r>
            <a:endParaRPr b="0" lang="en-GB" sz="2000" spc="-1" strike="noStrike">
              <a:solidFill>
                <a:srgbClr val="000000"/>
              </a:solidFill>
              <a:latin typeface="HelveticaNeueLT Pro 77 BdCn"/>
            </a:endParaRPr>
          </a:p>
          <a:p>
            <a:pPr marL="343080" indent="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Courier New"/>
                <a:ea typeface="Osaka"/>
              </a:rPr>
              <a:t>{</a:t>
            </a:r>
            <a:endParaRPr b="0" lang="en-GB" sz="2000" spc="-1" strike="noStrike">
              <a:solidFill>
                <a:srgbClr val="000000"/>
              </a:solidFill>
              <a:latin typeface="HelveticaNeueLT Pro 77 BdCn"/>
            </a:endParaRPr>
          </a:p>
          <a:p>
            <a:pPr marL="343080" indent="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Courier New"/>
                <a:ea typeface="Osaka"/>
              </a:rPr>
              <a:t>	</a:t>
            </a:r>
            <a:r>
              <a:rPr b="0" lang="en-US" sz="2000" spc="-1" strike="noStrike">
                <a:solidFill>
                  <a:srgbClr val="000000"/>
                </a:solidFill>
                <a:latin typeface="Courier New"/>
                <a:ea typeface="Osaka"/>
              </a:rPr>
              <a:t>int xVar = 10;</a:t>
            </a:r>
            <a:endParaRPr b="0" lang="en-GB" sz="2000" spc="-1" strike="noStrike">
              <a:solidFill>
                <a:srgbClr val="000000"/>
              </a:solidFill>
              <a:latin typeface="HelveticaNeueLT Pro 77 BdCn"/>
            </a:endParaRPr>
          </a:p>
          <a:p>
            <a:pPr marL="343080" indent="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Courier New"/>
                <a:ea typeface="Osaka"/>
              </a:rPr>
              <a:t>	</a:t>
            </a:r>
            <a:r>
              <a:rPr b="0" lang="en-US" sz="2000" spc="-1" strike="noStrike">
                <a:solidFill>
                  <a:srgbClr val="000000"/>
                </a:solidFill>
                <a:latin typeface="Courier New"/>
                <a:ea typeface="Osaka"/>
              </a:rPr>
              <a:t>Serial.print ( “Variable xVar is “ ) ;</a:t>
            </a:r>
            <a:endParaRPr b="0" lang="en-GB" sz="2000" spc="-1" strike="noStrike">
              <a:solidFill>
                <a:srgbClr val="000000"/>
              </a:solidFill>
              <a:latin typeface="HelveticaNeueLT Pro 77 BdCn"/>
            </a:endParaRPr>
          </a:p>
          <a:p>
            <a:pPr marL="343080" indent="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Courier New"/>
                <a:ea typeface="Osaka"/>
              </a:rPr>
              <a:t>	</a:t>
            </a:r>
            <a:r>
              <a:rPr b="0" lang="en-US" sz="2000" spc="-1" strike="noStrike">
                <a:solidFill>
                  <a:srgbClr val="000000"/>
                </a:solidFill>
                <a:latin typeface="Courier New"/>
                <a:ea typeface="Osaka"/>
              </a:rPr>
              <a:t>Serial.println ( xVar ) ;</a:t>
            </a:r>
            <a:endParaRPr b="0" lang="en-GB" sz="2000" spc="-1" strike="noStrike">
              <a:solidFill>
                <a:srgbClr val="000000"/>
              </a:solidFill>
              <a:latin typeface="HelveticaNeueLT Pro 77 BdCn"/>
            </a:endParaRPr>
          </a:p>
          <a:p>
            <a:pPr marL="343080" indent="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Courier New"/>
                <a:ea typeface="Osaka"/>
              </a:rPr>
              <a:t>}</a:t>
            </a:r>
            <a:endParaRPr b="0" lang="en-GB" sz="2000" spc="-1" strike="noStrike">
              <a:solidFill>
                <a:srgbClr val="000000"/>
              </a:solidFill>
              <a:latin typeface="HelveticaNeueLT Pro 77 BdCn"/>
            </a:endParaRPr>
          </a:p>
        </p:txBody>
      </p:sp>
      <p:pic>
        <p:nvPicPr>
          <p:cNvPr id="717" name="Picture 2" descr=""/>
          <p:cNvPicPr/>
          <p:nvPr/>
        </p:nvPicPr>
        <p:blipFill>
          <a:blip r:embed="rId1"/>
          <a:stretch/>
        </p:blipFill>
        <p:spPr>
          <a:xfrm>
            <a:off x="5270040" y="3058200"/>
            <a:ext cx="3801600" cy="2694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nodeType="clickEffect" fill="hold">
                      <p:stCondLst>
                        <p:cond delay="indefinite"/>
                      </p:stCondLst>
                      <p:childTnLst>
                        <p:par>
                          <p:cTn id="4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PlaceHolder 1"/>
          <p:cNvSpPr>
            <a:spLocks noGrp="1"/>
          </p:cNvSpPr>
          <p:nvPr>
            <p:ph/>
          </p:nvPr>
        </p:nvSpPr>
        <p:spPr>
          <a:xfrm>
            <a:off x="457560" y="1422000"/>
            <a:ext cx="6454440" cy="2596680"/>
          </a:xfrm>
          <a:prstGeom prst="rect">
            <a:avLst/>
          </a:prstGeom>
          <a:solidFill>
            <a:srgbClr val="ffffff"/>
          </a:solidFill>
          <a:ln w="38160">
            <a:solidFill>
              <a:srgbClr val="000000"/>
            </a:solidFill>
            <a:round/>
          </a:ln>
        </p:spPr>
        <p:txBody>
          <a:bodyPr lIns="90000" rIns="90000" tIns="46800" bIns="46800" anchor="t">
            <a:noAutofit/>
          </a:bodyPr>
          <a:p>
            <a:pPr marL="343080" indent="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Courier New"/>
                <a:ea typeface="Osaka"/>
              </a:rPr>
              <a:t>void </a:t>
            </a:r>
            <a:r>
              <a:rPr b="1" lang="en-US" sz="2000" spc="-1" strike="noStrike">
                <a:solidFill>
                  <a:srgbClr val="000000"/>
                </a:solidFill>
                <a:latin typeface="Courier New"/>
                <a:ea typeface="Osaka"/>
              </a:rPr>
              <a:t>loop</a:t>
            </a:r>
            <a:r>
              <a:rPr b="0" lang="en-US" sz="2000" spc="-1" strike="noStrike">
                <a:solidFill>
                  <a:srgbClr val="000000"/>
                </a:solidFill>
                <a:latin typeface="Courier New"/>
                <a:ea typeface="Osaka"/>
              </a:rPr>
              <a:t> ( ) </a:t>
            </a:r>
            <a:endParaRPr b="0" lang="en-GB" sz="2000" spc="-1" strike="noStrike">
              <a:solidFill>
                <a:srgbClr val="000000"/>
              </a:solidFill>
              <a:latin typeface="HelveticaNeueLT Pro 77 BdCn"/>
            </a:endParaRPr>
          </a:p>
          <a:p>
            <a:pPr marL="343080" indent="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Courier New"/>
                <a:ea typeface="Osaka"/>
              </a:rPr>
              <a:t>{</a:t>
            </a:r>
            <a:endParaRPr b="0" lang="en-GB" sz="2000" spc="-1" strike="noStrike">
              <a:solidFill>
                <a:srgbClr val="000000"/>
              </a:solidFill>
              <a:latin typeface="HelveticaNeueLT Pro 77 BdCn"/>
            </a:endParaRPr>
          </a:p>
          <a:p>
            <a:pPr marL="343080" indent="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Courier New"/>
                <a:ea typeface="Osaka"/>
              </a:rPr>
              <a:t>Serial.print (“Digital pin 9: “);</a:t>
            </a:r>
            <a:endParaRPr b="0" lang="en-GB" sz="2000" spc="-1" strike="noStrike">
              <a:solidFill>
                <a:srgbClr val="000000"/>
              </a:solidFill>
              <a:latin typeface="HelveticaNeueLT Pro 77 BdCn"/>
            </a:endParaRPr>
          </a:p>
          <a:p>
            <a:pPr marL="343080" indent="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Courier New"/>
                <a:ea typeface="Osaka"/>
              </a:rPr>
              <a:t>Serial.println (digitalRead(9));</a:t>
            </a:r>
            <a:endParaRPr b="0" lang="en-GB" sz="2000" spc="-1" strike="noStrike">
              <a:solidFill>
                <a:srgbClr val="000000"/>
              </a:solidFill>
              <a:latin typeface="HelveticaNeueLT Pro 77 BdCn"/>
            </a:endParaRPr>
          </a:p>
          <a:p>
            <a:pPr marL="343080" indent="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Courier New"/>
                <a:ea typeface="Osaka"/>
              </a:rPr>
              <a:t>}</a:t>
            </a:r>
            <a:endParaRPr b="0" lang="en-GB" sz="2000" spc="-1" strike="noStrike">
              <a:solidFill>
                <a:srgbClr val="000000"/>
              </a:solidFill>
              <a:latin typeface="HelveticaNeueLT Pro 77 BdCn"/>
            </a:endParaRPr>
          </a:p>
        </p:txBody>
      </p:sp>
      <p:sp>
        <p:nvSpPr>
          <p:cNvPr id="719" name="PlaceHolder 2"/>
          <p:cNvSpPr>
            <a:spLocks noGrp="1"/>
          </p:cNvSpPr>
          <p:nvPr>
            <p:ph type="title"/>
          </p:nvPr>
        </p:nvSpPr>
        <p:spPr>
          <a:xfrm>
            <a:off x="685800" y="32760"/>
            <a:ext cx="7772040" cy="1143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dark forest"/>
                <a:ea typeface="Osaka"/>
              </a:rPr>
              <a:t>Serial Communication:</a:t>
            </a:r>
            <a:br>
              <a:rPr sz="3200"/>
            </a:br>
            <a:r>
              <a:rPr b="0" lang="en-US" sz="3200" spc="-1" strike="noStrike">
                <a:solidFill>
                  <a:srgbClr val="000000"/>
                </a:solidFill>
                <a:latin typeface="dark forest"/>
                <a:ea typeface="Osaka"/>
              </a:rPr>
              <a:t>Serial Troubleshooting</a:t>
            </a:r>
            <a:endParaRPr b="0" lang="en-GB" sz="3200" spc="-1" strike="noStrike">
              <a:solidFill>
                <a:srgbClr val="ffffff"/>
              </a:solidFill>
              <a:latin typeface="dark forest"/>
            </a:endParaRPr>
          </a:p>
        </p:txBody>
      </p:sp>
      <p:pic>
        <p:nvPicPr>
          <p:cNvPr id="720" name="Picture 2" descr=""/>
          <p:cNvPicPr/>
          <p:nvPr/>
        </p:nvPicPr>
        <p:blipFill>
          <a:blip r:embed="rId1"/>
          <a:stretch/>
        </p:blipFill>
        <p:spPr>
          <a:xfrm>
            <a:off x="5266800" y="3058200"/>
            <a:ext cx="3803400" cy="2696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7" dur="indefinite" restart="never" nodeType="tmRoot">
          <p:childTnLst>
            <p:seq>
              <p:cTn id="8" dur="indefinite" nodeType="mainSeq">
                <p:childTnLst>
                  <p:par>
                    <p:cTn id="9" nodeType="clickEffect" fill="hold">
                      <p:stCondLst>
                        <p:cond delay="indefinite"/>
                      </p:stCondLst>
                      <p:childTnLst>
                        <p:par>
                          <p:cTn id="10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1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PlaceHolder 1"/>
          <p:cNvSpPr>
            <a:spLocks noGrp="1"/>
          </p:cNvSpPr>
          <p:nvPr>
            <p:ph type="title"/>
          </p:nvPr>
        </p:nvSpPr>
        <p:spPr>
          <a:xfrm>
            <a:off x="685800" y="-43560"/>
            <a:ext cx="7770600" cy="5540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US" sz="3200" spc="-1" strike="noStrike">
                <a:solidFill>
                  <a:srgbClr val="000000"/>
                </a:solidFill>
                <a:latin typeface="dark forest"/>
                <a:ea typeface="Osaka"/>
              </a:rPr>
              <a:t>Night Light - Code Review</a:t>
            </a:r>
            <a:endParaRPr b="0" lang="en-GB" sz="3200" spc="-1" strike="noStrike">
              <a:solidFill>
                <a:srgbClr val="ffffff"/>
              </a:solidFill>
              <a:latin typeface="dark forest"/>
            </a:endParaRPr>
          </a:p>
        </p:txBody>
      </p:sp>
      <p:pic>
        <p:nvPicPr>
          <p:cNvPr id="722" name="" descr=""/>
          <p:cNvPicPr/>
          <p:nvPr/>
        </p:nvPicPr>
        <p:blipFill>
          <a:blip r:embed="rId1"/>
          <a:stretch/>
        </p:blipFill>
        <p:spPr>
          <a:xfrm>
            <a:off x="667800" y="423720"/>
            <a:ext cx="7927560" cy="57524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PlaceHolder 1"/>
          <p:cNvSpPr>
            <a:spLocks noGrp="1"/>
          </p:cNvSpPr>
          <p:nvPr>
            <p:ph type="title"/>
          </p:nvPr>
        </p:nvSpPr>
        <p:spPr>
          <a:xfrm>
            <a:off x="685800" y="304560"/>
            <a:ext cx="7770600" cy="1141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dark forest"/>
                <a:ea typeface="Osaka"/>
              </a:rPr>
              <a:t>Analog Sensors</a:t>
            </a:r>
            <a:endParaRPr b="0" lang="en-GB" sz="3200" spc="-1" strike="noStrike">
              <a:solidFill>
                <a:srgbClr val="ffffff"/>
              </a:solidFill>
              <a:latin typeface="dark forest"/>
            </a:endParaRPr>
          </a:p>
        </p:txBody>
      </p:sp>
      <p:sp>
        <p:nvSpPr>
          <p:cNvPr id="724" name="PlaceHolder 2"/>
          <p:cNvSpPr>
            <a:spLocks noGrp="1"/>
          </p:cNvSpPr>
          <p:nvPr>
            <p:ph/>
          </p:nvPr>
        </p:nvSpPr>
        <p:spPr>
          <a:xfrm>
            <a:off x="685800" y="1675800"/>
            <a:ext cx="7770600" cy="44179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p>
            <a:pPr marL="343080" indent="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0" lang="en-US" sz="3600" spc="-1" strike="noStrike">
                <a:solidFill>
                  <a:srgbClr val="000000"/>
                </a:solidFill>
                <a:latin typeface="Cambria"/>
                <a:ea typeface="Osaka"/>
              </a:rPr>
              <a:t>Examples:</a:t>
            </a:r>
            <a:r>
              <a:rPr b="0" lang="en-US" sz="2400" spc="-1" strike="noStrike">
                <a:solidFill>
                  <a:srgbClr val="000000"/>
                </a:solidFill>
                <a:latin typeface="HelveticaNeueLT Pro 77 BdCn"/>
                <a:ea typeface="Osaka"/>
              </a:rPr>
              <a:t>	</a:t>
            </a:r>
            <a:r>
              <a:rPr b="0" lang="en-US" sz="2400" spc="-1" strike="noStrike">
                <a:solidFill>
                  <a:srgbClr val="000000"/>
                </a:solidFill>
                <a:latin typeface="HelveticaNeueLT Pro 77 BdCn"/>
                <a:ea typeface="Osaka"/>
              </a:rPr>
              <a:t>	</a:t>
            </a:r>
            <a:r>
              <a:rPr b="0" lang="en-US" sz="2400" spc="-1" strike="noStrike">
                <a:solidFill>
                  <a:srgbClr val="000000"/>
                </a:solidFill>
                <a:latin typeface="HelveticaNeueLT Pro 77 BdCn"/>
                <a:ea typeface="Osaka"/>
              </a:rPr>
              <a:t>	</a:t>
            </a:r>
            <a:r>
              <a:rPr b="0" lang="en-US" sz="2400" spc="-1" strike="noStrike">
                <a:solidFill>
                  <a:srgbClr val="000000"/>
                </a:solidFill>
                <a:latin typeface="HelveticaNeueLT Pro 77 BdCn"/>
                <a:ea typeface="Osaka"/>
              </a:rPr>
              <a:t>	</a:t>
            </a:r>
            <a:r>
              <a:rPr b="0" lang="en-US" sz="2400" spc="-1" strike="noStrike">
                <a:solidFill>
                  <a:srgbClr val="000000"/>
                </a:solidFill>
                <a:latin typeface="HelveticaNeueLT Pro 77 BdCn"/>
                <a:ea typeface="Osaka"/>
              </a:rPr>
              <a:t>	</a:t>
            </a:r>
            <a:endParaRPr b="0" lang="en-GB" sz="2400" spc="-1" strike="noStrike">
              <a:solidFill>
                <a:srgbClr val="000000"/>
              </a:solidFill>
              <a:latin typeface="HelveticaNeueLT Pro 77 BdCn"/>
            </a:endParaRPr>
          </a:p>
          <a:p>
            <a:pPr marL="343080" indent="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endParaRPr b="0" lang="en-GB" sz="2400" spc="-1" strike="noStrike">
              <a:solidFill>
                <a:srgbClr val="000000"/>
              </a:solidFill>
              <a:latin typeface="HelveticaNeueLT Pro 77 BdCn"/>
            </a:endParaRPr>
          </a:p>
        </p:txBody>
      </p:sp>
      <p:graphicFrame>
        <p:nvGraphicFramePr>
          <p:cNvPr id="725" name="Table 1"/>
          <p:cNvGraphicFramePr/>
          <p:nvPr/>
        </p:nvGraphicFramePr>
        <p:xfrm>
          <a:off x="1727280" y="2587320"/>
          <a:ext cx="5951160" cy="2871720"/>
        </p:xfrm>
        <a:graphic>
          <a:graphicData uri="http://schemas.openxmlformats.org/drawingml/2006/table">
            <a:tbl>
              <a:tblPr/>
              <a:tblGrid>
                <a:gridCol w="2975760"/>
                <a:gridCol w="2975760"/>
              </a:tblGrid>
              <a:tr h="478440">
                <a:tc>
                  <a:txBody>
                    <a:bodyPr lIns="68400" rIns="68400" tIns="0" bIns="0" anchor="t">
                      <a:noAutofit/>
                    </a:bodyPr>
                    <a:p>
                      <a:pPr>
                        <a:lnSpc>
                          <a:spcPct val="115000"/>
                        </a:lnSpc>
                      </a:pPr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Cambria"/>
                          <a:ea typeface="Osaka"/>
                        </a:rPr>
                        <a:t>Sensors</a:t>
                      </a:r>
                      <a:endParaRPr b="0" lang="en-US" sz="2400" spc="-1" strike="noStrike">
                        <a:solidFill>
                          <a:srgbClr val="000000"/>
                        </a:solidFill>
                        <a:latin typeface="Cambria"/>
                      </a:endParaRPr>
                    </a:p>
                  </a:txBody>
                  <a:tcPr anchor="t"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3333cc"/>
                    </a:solidFill>
                  </a:tcPr>
                </a:tc>
                <a:tc>
                  <a:txBody>
                    <a:bodyPr lIns="68400" rIns="68400" tIns="0" bIns="0" anchor="t">
                      <a:noAutofit/>
                    </a:bodyPr>
                    <a:p>
                      <a:pPr>
                        <a:lnSpc>
                          <a:spcPct val="115000"/>
                        </a:lnSpc>
                      </a:pPr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Cambria"/>
                          <a:ea typeface="Osaka"/>
                        </a:rPr>
                        <a:t>Variables</a:t>
                      </a:r>
                      <a:endParaRPr b="0" lang="en-US" sz="2400" spc="-1" strike="noStrike">
                        <a:solidFill>
                          <a:srgbClr val="000000"/>
                        </a:solidFill>
                        <a:latin typeface="Cambria"/>
                      </a:endParaRPr>
                    </a:p>
                  </a:txBody>
                  <a:tcPr anchor="t"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3333cc"/>
                    </a:solidFill>
                  </a:tcPr>
                </a:tc>
              </a:tr>
              <a:tr h="478440">
                <a:tc>
                  <a:txBody>
                    <a:bodyPr lIns="68400" rIns="68400" tIns="0" bIns="0" anchor="t">
                      <a:noAutofit/>
                    </a:bodyPr>
                    <a:p>
                      <a:pPr>
                        <a:lnSpc>
                          <a:spcPct val="115000"/>
                        </a:lnSpc>
                      </a:pPr>
                      <a:r>
                        <a:rPr b="0" lang="en-US" sz="2400" spc="-1" strike="noStrike">
                          <a:solidFill>
                            <a:srgbClr val="000000"/>
                          </a:solidFill>
                          <a:latin typeface="Cambria"/>
                          <a:ea typeface="Osaka"/>
                        </a:rPr>
                        <a:t>Photoresistor</a:t>
                      </a:r>
                      <a:endParaRPr b="0" lang="en-US" sz="2400" spc="-1" strike="noStrike">
                        <a:solidFill>
                          <a:srgbClr val="000000"/>
                        </a:solidFill>
                        <a:latin typeface="Cambria"/>
                      </a:endParaRPr>
                    </a:p>
                  </a:txBody>
                  <a:tcPr anchor="t"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8f5"/>
                    </a:solidFill>
                  </a:tcPr>
                </a:tc>
                <a:tc>
                  <a:txBody>
                    <a:bodyPr lIns="68400" rIns="68400" tIns="0" bIns="0" anchor="t">
                      <a:noAutofit/>
                    </a:bodyPr>
                    <a:p>
                      <a:pPr>
                        <a:lnSpc>
                          <a:spcPct val="115000"/>
                        </a:lnSpc>
                      </a:pPr>
                      <a:r>
                        <a:rPr b="0" lang="en-US" sz="2400" spc="-1" strike="noStrike">
                          <a:solidFill>
                            <a:srgbClr val="000000"/>
                          </a:solidFill>
                          <a:latin typeface="Cambria"/>
                          <a:ea typeface="Osaka"/>
                        </a:rPr>
                        <a:t>light_level</a:t>
                      </a:r>
                      <a:endParaRPr b="0" lang="en-US" sz="2400" spc="-1" strike="noStrike">
                        <a:solidFill>
                          <a:srgbClr val="000000"/>
                        </a:solidFill>
                        <a:latin typeface="Cambria"/>
                      </a:endParaRPr>
                    </a:p>
                  </a:txBody>
                  <a:tcPr anchor="t"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8f5"/>
                    </a:solidFill>
                  </a:tcPr>
                </a:tc>
              </a:tr>
              <a:tr h="478440">
                <a:tc>
                  <a:txBody>
                    <a:bodyPr lIns="68400" rIns="68400" tIns="0" bIns="0" anchor="t">
                      <a:noAutofit/>
                    </a:bodyPr>
                    <a:p>
                      <a:pPr>
                        <a:lnSpc>
                          <a:spcPct val="115000"/>
                        </a:lnSpc>
                      </a:pPr>
                      <a:r>
                        <a:rPr b="0" lang="en-US" sz="2400" spc="-1" strike="noStrike">
                          <a:solidFill>
                            <a:srgbClr val="000000"/>
                          </a:solidFill>
                          <a:latin typeface="Cambria"/>
                          <a:ea typeface="Osaka"/>
                        </a:rPr>
                        <a:t>Microphone</a:t>
                      </a:r>
                      <a:endParaRPr b="0" lang="en-US" sz="2400" spc="-1" strike="noStrike">
                        <a:solidFill>
                          <a:srgbClr val="000000"/>
                        </a:solidFill>
                        <a:latin typeface="Cambria"/>
                      </a:endParaRPr>
                    </a:p>
                  </a:txBody>
                  <a:tcPr anchor="t"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dcdec"/>
                    </a:solidFill>
                  </a:tcPr>
                </a:tc>
                <a:tc>
                  <a:txBody>
                    <a:bodyPr lIns="68400" rIns="68400" tIns="0" bIns="0" anchor="t">
                      <a:noAutofit/>
                    </a:bodyPr>
                    <a:p>
                      <a:pPr>
                        <a:lnSpc>
                          <a:spcPct val="115000"/>
                        </a:lnSpc>
                      </a:pPr>
                      <a:r>
                        <a:rPr b="0" lang="en-US" sz="2400" spc="-1" strike="noStrike">
                          <a:solidFill>
                            <a:srgbClr val="000000"/>
                          </a:solidFill>
                          <a:latin typeface="Cambria"/>
                          <a:ea typeface="Osaka"/>
                        </a:rPr>
                        <a:t>sound_volume</a:t>
                      </a:r>
                      <a:endParaRPr b="0" lang="en-US" sz="2400" spc="-1" strike="noStrike">
                        <a:solidFill>
                          <a:srgbClr val="000000"/>
                        </a:solidFill>
                        <a:latin typeface="Cambria"/>
                      </a:endParaRPr>
                    </a:p>
                  </a:txBody>
                  <a:tcPr anchor="t"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dcdec"/>
                    </a:solidFill>
                  </a:tcPr>
                </a:tc>
              </a:tr>
              <a:tr h="478440">
                <a:tc>
                  <a:txBody>
                    <a:bodyPr lIns="68400" rIns="68400" tIns="0" bIns="0" anchor="t">
                      <a:noAutofit/>
                    </a:bodyPr>
                    <a:p>
                      <a:pPr>
                        <a:lnSpc>
                          <a:spcPct val="115000"/>
                        </a:lnSpc>
                      </a:pPr>
                      <a:r>
                        <a:rPr b="0" lang="en-US" sz="2400" spc="-1" strike="noStrike">
                          <a:solidFill>
                            <a:srgbClr val="000000"/>
                          </a:solidFill>
                          <a:latin typeface="Cambria"/>
                          <a:ea typeface="Osaka"/>
                        </a:rPr>
                        <a:t>Temp Sensor</a:t>
                      </a:r>
                      <a:endParaRPr b="0" lang="en-US" sz="2400" spc="-1" strike="noStrike">
                        <a:solidFill>
                          <a:srgbClr val="000000"/>
                        </a:solidFill>
                        <a:latin typeface="Cambria"/>
                      </a:endParaRPr>
                    </a:p>
                  </a:txBody>
                  <a:tcPr anchor="t"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8f5"/>
                    </a:solidFill>
                  </a:tcPr>
                </a:tc>
                <a:tc>
                  <a:txBody>
                    <a:bodyPr lIns="68400" rIns="68400" tIns="0" bIns="0" anchor="t">
                      <a:noAutofit/>
                    </a:bodyPr>
                    <a:p>
                      <a:pPr>
                        <a:lnSpc>
                          <a:spcPct val="115000"/>
                        </a:lnSpc>
                      </a:pPr>
                      <a:r>
                        <a:rPr b="0" lang="en-US" sz="2400" spc="-1" strike="noStrike">
                          <a:solidFill>
                            <a:srgbClr val="000000"/>
                          </a:solidFill>
                          <a:latin typeface="Cambria"/>
                          <a:ea typeface="Osaka"/>
                        </a:rPr>
                        <a:t>temp</a:t>
                      </a:r>
                      <a:endParaRPr b="0" lang="en-US" sz="2400" spc="-1" strike="noStrike">
                        <a:solidFill>
                          <a:srgbClr val="000000"/>
                        </a:solidFill>
                        <a:latin typeface="Cambria"/>
                      </a:endParaRPr>
                    </a:p>
                  </a:txBody>
                  <a:tcPr anchor="t"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8f5"/>
                    </a:solidFill>
                  </a:tcPr>
                </a:tc>
              </a:tr>
              <a:tr h="478440">
                <a:tc>
                  <a:txBody>
                    <a:bodyPr lIns="68400" rIns="68400" tIns="0" bIns="0" anchor="t">
                      <a:noAutofit/>
                    </a:bodyPr>
                    <a:p>
                      <a:pPr>
                        <a:lnSpc>
                          <a:spcPct val="115000"/>
                        </a:lnSpc>
                      </a:pPr>
                      <a:r>
                        <a:rPr b="0" lang="en-US" sz="2400" spc="-1" strike="noStrike">
                          <a:solidFill>
                            <a:srgbClr val="000000"/>
                          </a:solidFill>
                          <a:latin typeface="Cambria"/>
                          <a:ea typeface="Osaka"/>
                        </a:rPr>
                        <a:t>Flex Sensor</a:t>
                      </a:r>
                      <a:endParaRPr b="0" lang="en-US" sz="2400" spc="-1" strike="noStrike">
                        <a:solidFill>
                          <a:srgbClr val="000000"/>
                        </a:solidFill>
                        <a:latin typeface="Cambria"/>
                      </a:endParaRPr>
                    </a:p>
                  </a:txBody>
                  <a:tcPr anchor="t"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dcdec"/>
                    </a:solidFill>
                  </a:tcPr>
                </a:tc>
                <a:tc>
                  <a:txBody>
                    <a:bodyPr lIns="68400" rIns="68400" tIns="0" bIns="0" anchor="t">
                      <a:noAutofit/>
                    </a:bodyPr>
                    <a:p>
                      <a:pPr>
                        <a:lnSpc>
                          <a:spcPct val="115000"/>
                        </a:lnSpc>
                      </a:pPr>
                      <a:r>
                        <a:rPr b="0" lang="en-US" sz="2400" spc="-1" strike="noStrike">
                          <a:solidFill>
                            <a:srgbClr val="000000"/>
                          </a:solidFill>
                          <a:latin typeface="Cambria"/>
                          <a:ea typeface="Osaka"/>
                        </a:rPr>
                        <a:t>bend</a:t>
                      </a:r>
                      <a:endParaRPr b="0" lang="en-US" sz="2400" spc="-1" strike="noStrike">
                        <a:solidFill>
                          <a:srgbClr val="000000"/>
                        </a:solidFill>
                        <a:latin typeface="Cambria"/>
                      </a:endParaRPr>
                    </a:p>
                  </a:txBody>
                  <a:tcPr anchor="t"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dcdec"/>
                    </a:solidFill>
                  </a:tcPr>
                </a:tc>
              </a:tr>
              <a:tr h="479880">
                <a:tc>
                  <a:txBody>
                    <a:bodyPr lIns="68400" rIns="68400" tIns="0" bIns="0" anchor="t">
                      <a:noAutofit/>
                    </a:bodyPr>
                    <a:p>
                      <a:pPr>
                        <a:lnSpc>
                          <a:spcPct val="115000"/>
                        </a:lnSpc>
                      </a:pPr>
                      <a:r>
                        <a:rPr b="0" lang="en-US" sz="2400" spc="-1" strike="noStrike">
                          <a:solidFill>
                            <a:srgbClr val="000000"/>
                          </a:solidFill>
                          <a:latin typeface="Cambria"/>
                          <a:ea typeface="Osaka"/>
                        </a:rPr>
                        <a:t>Accelerometer</a:t>
                      </a:r>
                      <a:endParaRPr b="0" lang="en-US" sz="2400" spc="-1" strike="noStrike">
                        <a:solidFill>
                          <a:srgbClr val="000000"/>
                        </a:solidFill>
                        <a:latin typeface="Cambria"/>
                      </a:endParaRPr>
                    </a:p>
                  </a:txBody>
                  <a:tcPr anchor="t"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8f5"/>
                    </a:solidFill>
                  </a:tcPr>
                </a:tc>
                <a:tc>
                  <a:txBody>
                    <a:bodyPr lIns="68400" rIns="68400" tIns="0" bIns="0" anchor="t">
                      <a:noAutofit/>
                    </a:bodyPr>
                    <a:p>
                      <a:pPr>
                        <a:lnSpc>
                          <a:spcPct val="115000"/>
                        </a:lnSpc>
                      </a:pPr>
                      <a:r>
                        <a:rPr b="0" lang="en-US" sz="2400" spc="-1" strike="noStrike">
                          <a:solidFill>
                            <a:srgbClr val="000000"/>
                          </a:solidFill>
                          <a:latin typeface="Cambria"/>
                          <a:ea typeface="Osaka"/>
                        </a:rPr>
                        <a:t>tilt, acceleration</a:t>
                      </a:r>
                      <a:endParaRPr b="0" lang="en-US" sz="2400" spc="-1" strike="noStrike">
                        <a:solidFill>
                          <a:srgbClr val="000000"/>
                        </a:solidFill>
                        <a:latin typeface="Cambria"/>
                      </a:endParaRPr>
                    </a:p>
                  </a:txBody>
                  <a:tcPr anchor="t"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8f5"/>
                    </a:solidFill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PlaceHolder 1"/>
          <p:cNvSpPr>
            <a:spLocks noGrp="1"/>
          </p:cNvSpPr>
          <p:nvPr>
            <p:ph type="title"/>
          </p:nvPr>
        </p:nvSpPr>
        <p:spPr>
          <a:xfrm>
            <a:off x="685800" y="304560"/>
            <a:ext cx="7770600" cy="1141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US" sz="3200" spc="-1" strike="noStrike">
                <a:solidFill>
                  <a:srgbClr val="000000"/>
                </a:solidFill>
                <a:latin typeface="dark forest"/>
                <a:ea typeface="Osaka"/>
              </a:rPr>
              <a:t>Trimpot (Potentiometer)</a:t>
            </a:r>
            <a:br>
              <a:rPr sz="3200"/>
            </a:br>
            <a:r>
              <a:rPr b="0" lang="en-US" sz="3200" spc="-1" strike="noStrike">
                <a:solidFill>
                  <a:srgbClr val="000000"/>
                </a:solidFill>
                <a:latin typeface="dark forest"/>
                <a:ea typeface="Osaka"/>
              </a:rPr>
              <a:t>Variable Resistor</a:t>
            </a:r>
            <a:endParaRPr b="0" lang="en-GB" sz="3200" spc="-1" strike="noStrike">
              <a:solidFill>
                <a:srgbClr val="ffffff"/>
              </a:solidFill>
              <a:latin typeface="dark forest"/>
            </a:endParaRPr>
          </a:p>
        </p:txBody>
      </p:sp>
      <p:pic>
        <p:nvPicPr>
          <p:cNvPr id="727" name="Picture 2" descr="https://dlnmh9ip6v2uc.cloudfront.net/images/products/9/8/0/6/09806-04.jpg"/>
          <p:cNvPicPr/>
          <p:nvPr/>
        </p:nvPicPr>
        <p:blipFill>
          <a:blip r:embed="rId1"/>
          <a:stretch/>
        </p:blipFill>
        <p:spPr>
          <a:xfrm>
            <a:off x="581040" y="2171160"/>
            <a:ext cx="5049360" cy="3427200"/>
          </a:xfrm>
          <a:prstGeom prst="rect">
            <a:avLst/>
          </a:prstGeom>
          <a:ln w="0">
            <a:noFill/>
          </a:ln>
        </p:spPr>
      </p:pic>
      <p:sp>
        <p:nvSpPr>
          <p:cNvPr id="728" name="Straight Arrow Connector 4"/>
          <p:cNvSpPr/>
          <p:nvPr/>
        </p:nvSpPr>
        <p:spPr>
          <a:xfrm flipH="1">
            <a:off x="4673520" y="3025800"/>
            <a:ext cx="1033200" cy="151560"/>
          </a:xfrm>
          <a:prstGeom prst="straightConnector1">
            <a:avLst/>
          </a:prstGeom>
          <a:solidFill>
            <a:srgbClr val="00b8ff"/>
          </a:solidFill>
          <a:ln w="38160">
            <a:solidFill>
              <a:srgbClr val="000000"/>
            </a:solidFill>
            <a:round/>
            <a:tailEnd len="med" type="arrow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9" name="TextBox 5"/>
          <p:cNvSpPr/>
          <p:nvPr/>
        </p:nvSpPr>
        <p:spPr>
          <a:xfrm>
            <a:off x="5707080" y="3601800"/>
            <a:ext cx="1414080" cy="456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MS PGothic"/>
              </a:rPr>
              <a:t>wiper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0" name="TextBox 6"/>
          <p:cNvSpPr/>
          <p:nvPr/>
        </p:nvSpPr>
        <p:spPr>
          <a:xfrm>
            <a:off x="5707080" y="2610720"/>
            <a:ext cx="1414080" cy="821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MS PGothic"/>
              </a:rPr>
              <a:t>fixed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MS PGothic"/>
              </a:rPr>
              <a:t>end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1" name="TextBox 7"/>
          <p:cNvSpPr/>
          <p:nvPr/>
        </p:nvSpPr>
        <p:spPr>
          <a:xfrm>
            <a:off x="5707080" y="4265280"/>
            <a:ext cx="1414080" cy="821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MS PGothic"/>
              </a:rPr>
              <a:t>fixed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MS PGothic"/>
              </a:rPr>
              <a:t>end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2" name="Straight Arrow Connector 11"/>
          <p:cNvSpPr/>
          <p:nvPr/>
        </p:nvSpPr>
        <p:spPr>
          <a:xfrm flipH="1" flipV="1">
            <a:off x="4673520" y="4382280"/>
            <a:ext cx="1033200" cy="298080"/>
          </a:xfrm>
          <a:prstGeom prst="straightConnector1">
            <a:avLst/>
          </a:prstGeom>
          <a:solidFill>
            <a:srgbClr val="00b8ff"/>
          </a:solidFill>
          <a:ln w="38160">
            <a:solidFill>
              <a:srgbClr val="000000"/>
            </a:solidFill>
            <a:round/>
            <a:tailEnd len="med" type="arrow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3" name="Straight Arrow Connector 14"/>
          <p:cNvSpPr/>
          <p:nvPr/>
        </p:nvSpPr>
        <p:spPr>
          <a:xfrm flipH="1" flipV="1">
            <a:off x="4673520" y="3795120"/>
            <a:ext cx="1058400" cy="52200"/>
          </a:xfrm>
          <a:prstGeom prst="straightConnector1">
            <a:avLst/>
          </a:prstGeom>
          <a:solidFill>
            <a:srgbClr val="00b8ff"/>
          </a:solidFill>
          <a:ln w="38160">
            <a:solidFill>
              <a:srgbClr val="000000"/>
            </a:solidFill>
            <a:round/>
            <a:tailEnd len="med" type="arrow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7200" bIns="72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34" name="Picture 3" descr=""/>
          <p:cNvPicPr/>
          <p:nvPr/>
        </p:nvPicPr>
        <p:blipFill>
          <a:blip r:embed="rId2"/>
          <a:stretch/>
        </p:blipFill>
        <p:spPr>
          <a:xfrm>
            <a:off x="7121520" y="2898360"/>
            <a:ext cx="904680" cy="1868040"/>
          </a:xfrm>
          <a:prstGeom prst="rect">
            <a:avLst/>
          </a:prstGeom>
          <a:ln w="0">
            <a:noFill/>
          </a:ln>
        </p:spPr>
      </p:pic>
      <p:sp>
        <p:nvSpPr>
          <p:cNvPr id="735" name="Straight Arrow Connector 24"/>
          <p:cNvSpPr/>
          <p:nvPr/>
        </p:nvSpPr>
        <p:spPr>
          <a:xfrm flipH="1">
            <a:off x="7989840" y="3832200"/>
            <a:ext cx="711000" cy="360"/>
          </a:xfrm>
          <a:prstGeom prst="straightConnector1">
            <a:avLst/>
          </a:prstGeom>
          <a:solidFill>
            <a:srgbClr val="00b8ff"/>
          </a:solidFill>
          <a:ln w="8892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-44640" bIns="-4464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6" name="Rectangle 23"/>
          <p:cNvSpPr/>
          <p:nvPr/>
        </p:nvSpPr>
        <p:spPr>
          <a:xfrm>
            <a:off x="6937200" y="2031480"/>
            <a:ext cx="2045880" cy="3642480"/>
          </a:xfrm>
          <a:prstGeom prst="rect">
            <a:avLst/>
          </a:prstGeom>
          <a:noFill/>
          <a:ln w="38160">
            <a:solidFill>
              <a:srgbClr val="000000"/>
            </a:solidFill>
            <a:prstDash val="dash"/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sp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PlaceHolder 1"/>
          <p:cNvSpPr>
            <a:spLocks noGrp="1"/>
          </p:cNvSpPr>
          <p:nvPr>
            <p:ph type="title"/>
          </p:nvPr>
        </p:nvSpPr>
        <p:spPr>
          <a:xfrm>
            <a:off x="685800" y="304560"/>
            <a:ext cx="7770600" cy="1141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US" sz="3200" spc="-1" strike="noStrike">
                <a:solidFill>
                  <a:srgbClr val="000000"/>
                </a:solidFill>
                <a:latin typeface="dark forest"/>
                <a:ea typeface="Osaka"/>
              </a:rPr>
              <a:t>Trimpot (Potentiometer)</a:t>
            </a:r>
            <a:br>
              <a:rPr sz="3200"/>
            </a:br>
            <a:r>
              <a:rPr b="0" lang="en-US" sz="3200" spc="-1" strike="noStrike">
                <a:solidFill>
                  <a:srgbClr val="000000"/>
                </a:solidFill>
                <a:latin typeface="dark forest"/>
                <a:ea typeface="Osaka"/>
              </a:rPr>
              <a:t>Variable Resistor</a:t>
            </a:r>
            <a:endParaRPr b="0" lang="en-GB" sz="3200" spc="-1" strike="noStrike">
              <a:solidFill>
                <a:srgbClr val="ffffff"/>
              </a:solidFill>
              <a:latin typeface="dark forest"/>
            </a:endParaRPr>
          </a:p>
        </p:txBody>
      </p:sp>
      <p:pic>
        <p:nvPicPr>
          <p:cNvPr id="738" name="" descr="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320120" y="2314080"/>
            <a:ext cx="6095520" cy="3428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PlaceHolder 1"/>
          <p:cNvSpPr>
            <a:spLocks noGrp="1"/>
          </p:cNvSpPr>
          <p:nvPr>
            <p:ph type="title"/>
          </p:nvPr>
        </p:nvSpPr>
        <p:spPr>
          <a:xfrm>
            <a:off x="685800" y="304560"/>
            <a:ext cx="7770600" cy="1141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US" sz="3200" spc="-1" strike="noStrike">
                <a:solidFill>
                  <a:srgbClr val="000000"/>
                </a:solidFill>
                <a:latin typeface="dark forest"/>
                <a:ea typeface="Osaka"/>
              </a:rPr>
              <a:t>Trimpot (Potentiometer)</a:t>
            </a:r>
            <a:br>
              <a:rPr sz="3200"/>
            </a:br>
            <a:r>
              <a:rPr b="0" lang="en-US" sz="3200" spc="-1" strike="noStrike">
                <a:solidFill>
                  <a:srgbClr val="000000"/>
                </a:solidFill>
                <a:latin typeface="dark forest"/>
                <a:ea typeface="Osaka"/>
              </a:rPr>
              <a:t>What does it mean?</a:t>
            </a:r>
            <a:endParaRPr b="0" lang="en-GB" sz="3200" spc="-1" strike="noStrike">
              <a:solidFill>
                <a:srgbClr val="ffffff"/>
              </a:solidFill>
              <a:latin typeface="dark forest"/>
            </a:endParaRPr>
          </a:p>
        </p:txBody>
      </p:sp>
      <p:sp>
        <p:nvSpPr>
          <p:cNvPr id="740" name=""/>
          <p:cNvSpPr txBox="1"/>
          <p:nvPr/>
        </p:nvSpPr>
        <p:spPr>
          <a:xfrm>
            <a:off x="548640" y="1544760"/>
            <a:ext cx="8138160" cy="43279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2400" spc="-1" strike="noStrike">
                <a:solidFill>
                  <a:srgbClr val="000000"/>
                </a:solidFill>
                <a:latin typeface="Cambria"/>
              </a:rPr>
              <a:t>Since we’re controlling the size of </a:t>
            </a:r>
            <a:r>
              <a:rPr b="0" i="1" lang="en-US" sz="2400" spc="-1" strike="noStrike">
                <a:solidFill>
                  <a:srgbClr val="000000"/>
                </a:solidFill>
                <a:latin typeface="Cambria"/>
              </a:rPr>
              <a:t>both</a:t>
            </a:r>
            <a:r>
              <a:rPr b="0" lang="en-US" sz="2400" spc="-1" strike="noStrike">
                <a:solidFill>
                  <a:srgbClr val="000000"/>
                </a:solidFill>
                <a:latin typeface="Cambria"/>
              </a:rPr>
              <a:t> bunnies: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Cambria"/>
              </a:rPr>
              <a:t>We can make either bunny so small it gets zero carrots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Cambria"/>
              </a:rPr>
              <a:t>We get the full range of 0-1023!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Cambria"/>
              </a:rPr>
              <a:t>This makes potentiometers excellent controllers for physical computing “settings”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Cambria"/>
              </a:rPr>
              <a:t>Can we think of any examples?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Cambria"/>
              </a:rPr>
              <a:t>But what if the setting we want to control has less (or more) than 1023 values? Or if we want it not to start at 0?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2" marL="648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Cambria"/>
              </a:rPr>
              <a:t>Do math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PlaceHolder 1"/>
          <p:cNvSpPr>
            <a:spLocks noGrp="1"/>
          </p:cNvSpPr>
          <p:nvPr>
            <p:ph type="title"/>
          </p:nvPr>
        </p:nvSpPr>
        <p:spPr>
          <a:xfrm>
            <a:off x="685800" y="304560"/>
            <a:ext cx="7770600" cy="1141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US" sz="3200" spc="-1" strike="noStrike">
                <a:solidFill>
                  <a:srgbClr val="000000"/>
                </a:solidFill>
                <a:latin typeface="dark forest"/>
                <a:ea typeface="Osaka"/>
              </a:rPr>
              <a:t>Trimpot (Potentiometer)</a:t>
            </a:r>
            <a:br>
              <a:rPr sz="3200"/>
            </a:br>
            <a:r>
              <a:rPr b="0" lang="en-US" sz="3200" spc="-1" strike="noStrike">
                <a:solidFill>
                  <a:srgbClr val="000000"/>
                </a:solidFill>
                <a:latin typeface="dark forest"/>
                <a:ea typeface="Osaka"/>
              </a:rPr>
              <a:t>What does it mean?</a:t>
            </a:r>
            <a:endParaRPr b="0" lang="en-GB" sz="3200" spc="-1" strike="noStrike">
              <a:solidFill>
                <a:srgbClr val="ffffff"/>
              </a:solidFill>
              <a:latin typeface="dark forest"/>
            </a:endParaRPr>
          </a:p>
        </p:txBody>
      </p:sp>
      <p:sp>
        <p:nvSpPr>
          <p:cNvPr id="742" name=""/>
          <p:cNvSpPr txBox="1"/>
          <p:nvPr/>
        </p:nvSpPr>
        <p:spPr>
          <a:xfrm>
            <a:off x="548640" y="1544760"/>
            <a:ext cx="8138160" cy="4795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2400" spc="-1" strike="noStrike">
                <a:solidFill>
                  <a:srgbClr val="000000"/>
                </a:solidFill>
                <a:latin typeface="Cambria"/>
              </a:rPr>
              <a:t>Since we’re controlling the size of </a:t>
            </a:r>
            <a:r>
              <a:rPr b="0" i="1" lang="en-US" sz="2400" spc="-1" strike="noStrike">
                <a:solidFill>
                  <a:srgbClr val="000000"/>
                </a:solidFill>
                <a:latin typeface="Cambria"/>
              </a:rPr>
              <a:t>both</a:t>
            </a:r>
            <a:r>
              <a:rPr b="0" lang="en-US" sz="2400" spc="-1" strike="noStrike">
                <a:solidFill>
                  <a:srgbClr val="000000"/>
                </a:solidFill>
                <a:latin typeface="Cambria"/>
              </a:rPr>
              <a:t> bunnies: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Cambria"/>
              </a:rPr>
              <a:t>We can make either bunny so small it gets zero carrots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Cambria"/>
              </a:rPr>
              <a:t>We get the full range of 0-1023!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Cambria"/>
              </a:rPr>
              <a:t>This makes potentiometers excellent controllers for physical computing “settings”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Cambria"/>
              </a:rPr>
              <a:t>Can we think of any examples?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Cambria"/>
              </a:rPr>
              <a:t>But what if the setting we want to control has less (or more) than 1023 values? Or if we want it not to start at 0?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2" marL="648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Cambria"/>
              </a:rPr>
              <a:t>Do math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2" marL="648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Cambria"/>
              </a:rPr>
              <a:t>Get the microcontroller to do it for us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3" name=""/>
          <p:cNvSpPr/>
          <p:nvPr/>
        </p:nvSpPr>
        <p:spPr>
          <a:xfrm flipH="1">
            <a:off x="1280160" y="4591440"/>
            <a:ext cx="1188720" cy="0"/>
          </a:xfrm>
          <a:prstGeom prst="line">
            <a:avLst/>
          </a:prstGeom>
          <a:ln w="38160">
            <a:solidFill>
              <a:srgbClr val="c9211e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9080" rIns="109080" tIns="-64080" bIns="-6408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PlaceHolder 1"/>
          <p:cNvSpPr>
            <a:spLocks noGrp="1"/>
          </p:cNvSpPr>
          <p:nvPr>
            <p:ph type="title"/>
          </p:nvPr>
        </p:nvSpPr>
        <p:spPr>
          <a:xfrm>
            <a:off x="685800" y="0"/>
            <a:ext cx="7770600" cy="1141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US" sz="3200" spc="-1" strike="noStrike">
                <a:solidFill>
                  <a:srgbClr val="000000"/>
                </a:solidFill>
                <a:latin typeface="dark forest"/>
                <a:ea typeface="Osaka"/>
              </a:rPr>
              <a:t>Map Command</a:t>
            </a:r>
            <a:endParaRPr b="0" lang="en-GB" sz="3200" spc="-1" strike="noStrike">
              <a:solidFill>
                <a:srgbClr val="ffffff"/>
              </a:solidFill>
              <a:latin typeface="dark forest"/>
            </a:endParaRPr>
          </a:p>
        </p:txBody>
      </p:sp>
      <p:sp>
        <p:nvSpPr>
          <p:cNvPr id="745" name="PlaceHolder 2"/>
          <p:cNvSpPr>
            <a:spLocks noGrp="1"/>
          </p:cNvSpPr>
          <p:nvPr>
            <p:ph/>
          </p:nvPr>
        </p:nvSpPr>
        <p:spPr>
          <a:xfrm>
            <a:off x="274320" y="1430280"/>
            <a:ext cx="8595360" cy="4647960"/>
          </a:xfrm>
          <a:prstGeom prst="rect">
            <a:avLst/>
          </a:prstGeom>
          <a:noFill/>
          <a:ln w="31680">
            <a:solidFill>
              <a:srgbClr val="000000"/>
            </a:solidFill>
            <a:round/>
          </a:ln>
        </p:spPr>
        <p:txBody>
          <a:bodyPr lIns="182880" rIns="182880" tIns="91440" bIns="91440" anchor="t">
            <a:noAutofit/>
          </a:bodyPr>
          <a:p>
            <a:pPr indent="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1" lang="en-US" sz="1600" spc="-1" strike="noStrike">
                <a:solidFill>
                  <a:srgbClr val="3465a4"/>
                </a:solidFill>
                <a:latin typeface="Courier New"/>
                <a:ea typeface="Osaka"/>
              </a:rPr>
              <a:t>int </a:t>
            </a:r>
            <a:r>
              <a:rPr b="0" lang="en-US" sz="1600" spc="-1" strike="noStrike">
                <a:solidFill>
                  <a:srgbClr val="3465a4"/>
                </a:solidFill>
                <a:latin typeface="Courier New"/>
                <a:ea typeface="Osaka"/>
              </a:rPr>
              <a:t>new_var</a:t>
            </a:r>
            <a:r>
              <a:rPr b="1" lang="en-US" sz="1600" spc="-1" strike="noStrike">
                <a:solidFill>
                  <a:srgbClr val="3465a4"/>
                </a:solidFill>
                <a:latin typeface="Courier New"/>
                <a:ea typeface="Osaka"/>
              </a:rPr>
              <a:t> = map</a:t>
            </a:r>
            <a:r>
              <a:rPr b="0" lang="en-US" sz="1600" spc="-1" strike="noStrike">
                <a:solidFill>
                  <a:srgbClr val="3465a4"/>
                </a:solidFill>
                <a:latin typeface="Courier New"/>
                <a:ea typeface="Osaka"/>
              </a:rPr>
              <a:t>(old_var, old_low, old_high, new_low, new_high);</a:t>
            </a:r>
            <a:endParaRPr b="0" lang="en-GB" sz="1600" spc="-1" strike="noStrike">
              <a:solidFill>
                <a:srgbClr val="000000"/>
              </a:solidFill>
              <a:latin typeface="HelveticaNeueLT Pro 77 BdCn"/>
            </a:endParaRPr>
          </a:p>
          <a:p>
            <a:pPr indent="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endParaRPr b="0" lang="en-GB" sz="1600" spc="-1" strike="noStrike">
              <a:solidFill>
                <a:srgbClr val="000000"/>
              </a:solidFill>
              <a:latin typeface="HelveticaNeueLT Pro 77 BdCn"/>
            </a:endParaRPr>
          </a:p>
          <a:p>
            <a:pPr indent="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0" lang="en-GB" sz="1600" spc="-1" strike="noStrike">
                <a:solidFill>
                  <a:srgbClr val="000000"/>
                </a:solidFill>
                <a:latin typeface="Courier New"/>
                <a:ea typeface="Osaka"/>
              </a:rPr>
              <a:t>    </a:t>
            </a:r>
            <a:r>
              <a:rPr b="0" lang="en-GB" sz="1600" spc="-1" strike="noStrike" u="sng">
                <a:solidFill>
                  <a:srgbClr val="000000"/>
                </a:solidFill>
                <a:uFillTx/>
                <a:latin typeface="Courier New"/>
                <a:ea typeface="Osaka"/>
              </a:rPr>
              <a:t>ex</a:t>
            </a:r>
            <a:r>
              <a:rPr b="0" lang="en-GB" sz="1600" spc="-1" strike="noStrike">
                <a:solidFill>
                  <a:srgbClr val="000000"/>
                </a:solidFill>
                <a:latin typeface="Courier New"/>
                <a:ea typeface="Osaka"/>
              </a:rPr>
              <a:t>: offset_val = </a:t>
            </a:r>
            <a:r>
              <a:rPr b="1" lang="en-GB" sz="1600" spc="-1" strike="noStrike">
                <a:solidFill>
                  <a:srgbClr val="000000"/>
                </a:solidFill>
                <a:latin typeface="Courier New"/>
                <a:ea typeface="Osaka"/>
              </a:rPr>
              <a:t>map</a:t>
            </a:r>
            <a:r>
              <a:rPr b="0" lang="en-GB" sz="1600" spc="-1" strike="noStrike">
                <a:solidFill>
                  <a:srgbClr val="000000"/>
                </a:solidFill>
                <a:latin typeface="Courier New"/>
                <a:ea typeface="Osaka"/>
              </a:rPr>
              <a:t>(val, 0, 100, -50, 50);</a:t>
            </a:r>
            <a:endParaRPr b="0" lang="en-GB" sz="1600" spc="-1" strike="noStrike">
              <a:solidFill>
                <a:srgbClr val="000000"/>
              </a:solidFill>
              <a:latin typeface="HelveticaNeueLT Pro 77 BdCn"/>
            </a:endParaRPr>
          </a:p>
          <a:p>
            <a:pPr indent="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endParaRPr b="0" lang="en-GB" sz="1600" spc="-1" strike="noStrike">
              <a:solidFill>
                <a:srgbClr val="000000"/>
              </a:solidFill>
              <a:latin typeface="HelveticaNeueLT Pro 77 BdCn"/>
            </a:endParaRPr>
          </a:p>
          <a:p>
            <a:pPr indent="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0" lang="en-GB" sz="1600" spc="-1" strike="noStrike">
                <a:solidFill>
                  <a:srgbClr val="000000"/>
                </a:solidFill>
                <a:latin typeface="Courier New"/>
                <a:ea typeface="Osaka"/>
              </a:rPr>
              <a:t>    </a:t>
            </a:r>
            <a:r>
              <a:rPr b="0" lang="en-GB" sz="1600" spc="-1" strike="noStrike" u="sng">
                <a:solidFill>
                  <a:srgbClr val="000000"/>
                </a:solidFill>
                <a:uFillTx/>
                <a:latin typeface="Courier New"/>
                <a:ea typeface="Osaka"/>
              </a:rPr>
              <a:t>ex</a:t>
            </a:r>
            <a:r>
              <a:rPr b="0" lang="en-GB" sz="1600" spc="-1" strike="noStrike">
                <a:solidFill>
                  <a:srgbClr val="000000"/>
                </a:solidFill>
                <a:latin typeface="Courier New"/>
                <a:ea typeface="Osaka"/>
              </a:rPr>
              <a:t>: reverse_val = </a:t>
            </a:r>
            <a:r>
              <a:rPr b="1" lang="en-GB" sz="1600" spc="-1" strike="noStrike">
                <a:solidFill>
                  <a:srgbClr val="000000"/>
                </a:solidFill>
                <a:latin typeface="Courier New"/>
                <a:ea typeface="Osaka"/>
              </a:rPr>
              <a:t>map</a:t>
            </a:r>
            <a:r>
              <a:rPr b="0" lang="en-GB" sz="1600" spc="-1" strike="noStrike">
                <a:solidFill>
                  <a:srgbClr val="000000"/>
                </a:solidFill>
                <a:latin typeface="Courier New"/>
                <a:ea typeface="Osaka"/>
              </a:rPr>
              <a:t>(val, 1, 100, 100, 1);</a:t>
            </a:r>
            <a:endParaRPr b="0" lang="en-GB" sz="1600" spc="-1" strike="noStrike">
              <a:solidFill>
                <a:srgbClr val="000000"/>
              </a:solidFill>
              <a:latin typeface="HelveticaNeueLT Pro 77 BdCn"/>
            </a:endParaRPr>
          </a:p>
          <a:p>
            <a:pPr indent="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endParaRPr b="0" lang="en-GB" sz="1600" spc="-1" strike="noStrike">
              <a:solidFill>
                <a:srgbClr val="000000"/>
              </a:solidFill>
              <a:latin typeface="HelveticaNeueLT Pro 77 BdCn"/>
            </a:endParaRPr>
          </a:p>
          <a:p>
            <a:pPr indent="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Courier New"/>
                <a:ea typeface="Osaka"/>
              </a:rPr>
              <a:t>    </a:t>
            </a:r>
            <a:r>
              <a:rPr b="0" lang="en-US" sz="1600" spc="-1" strike="noStrike" u="sng">
                <a:solidFill>
                  <a:srgbClr val="000000"/>
                </a:solidFill>
                <a:uFillTx/>
                <a:latin typeface="Courier New"/>
                <a:ea typeface="Osaka"/>
              </a:rPr>
              <a:t>ex</a:t>
            </a:r>
            <a:r>
              <a:rPr b="0" lang="en-US" sz="1600" spc="-1" strike="noStrike">
                <a:solidFill>
                  <a:srgbClr val="000000"/>
                </a:solidFill>
                <a:latin typeface="Courier New"/>
                <a:ea typeface="Osaka"/>
              </a:rPr>
              <a:t>: </a:t>
            </a:r>
            <a:r>
              <a:rPr b="0" lang="en-US" sz="1600" spc="-1" strike="noStrike">
                <a:solidFill>
                  <a:srgbClr val="000000"/>
                </a:solidFill>
                <a:latin typeface="Courier New"/>
                <a:ea typeface="Osaka"/>
              </a:rPr>
              <a:t>write_val</a:t>
            </a:r>
            <a:r>
              <a:rPr b="1" lang="en-US" sz="1600" spc="-1" strike="noStrike">
                <a:solidFill>
                  <a:srgbClr val="000000"/>
                </a:solidFill>
                <a:latin typeface="Courier New"/>
                <a:ea typeface="Osaka"/>
              </a:rPr>
              <a:t> = map</a:t>
            </a:r>
            <a:r>
              <a:rPr b="0" lang="en-US" sz="1600" spc="-1" strike="noStrike">
                <a:solidFill>
                  <a:srgbClr val="000000"/>
                </a:solidFill>
                <a:latin typeface="Courier New"/>
                <a:ea typeface="Osaka"/>
              </a:rPr>
              <a:t>(read_val, 0, 1023, 0, 255);</a:t>
            </a:r>
            <a:endParaRPr b="0" lang="en-GB" sz="1600" spc="-1" strike="noStrike">
              <a:solidFill>
                <a:srgbClr val="000000"/>
              </a:solidFill>
              <a:latin typeface="HelveticaNeueLT Pro 77 BdCn"/>
            </a:endParaRPr>
          </a:p>
          <a:p>
            <a:pPr indent="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endParaRPr b="0" lang="en-GB" sz="1600" spc="-1" strike="noStrike">
              <a:solidFill>
                <a:srgbClr val="000000"/>
              </a:solidFill>
              <a:latin typeface="HelveticaNeueLT Pro 77 BdCn"/>
            </a:endParaRPr>
          </a:p>
          <a:p>
            <a:pPr indent="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Courier New"/>
                <a:ea typeface="Osaka"/>
              </a:rPr>
              <a:t>  </a:t>
            </a:r>
            <a:endParaRPr b="0" lang="en-GB" sz="1600" spc="-1" strike="noStrike">
              <a:solidFill>
                <a:srgbClr val="000000"/>
              </a:solidFill>
              <a:latin typeface="HelveticaNeueLT Pro 77 BdCn"/>
            </a:endParaRPr>
          </a:p>
          <a:p>
            <a:pPr indent="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endParaRPr b="0" lang="en-GB" sz="1600" spc="-1" strike="noStrike">
              <a:solidFill>
                <a:srgbClr val="000000"/>
              </a:solidFill>
              <a:latin typeface="HelveticaNeueLT Pro 77 BdCn"/>
            </a:endParaRPr>
          </a:p>
          <a:p>
            <a:pPr indent="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endParaRPr b="0" lang="en-GB" sz="1600" spc="-1" strike="noStrike">
              <a:solidFill>
                <a:srgbClr val="000000"/>
              </a:solidFill>
              <a:latin typeface="HelveticaNeueLT Pro 77 BdCn"/>
            </a:endParaRPr>
          </a:p>
          <a:p>
            <a:pPr indent="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endParaRPr b="0" lang="en-GB" sz="1600" spc="-1" strike="noStrike">
              <a:solidFill>
                <a:srgbClr val="000000"/>
              </a:solidFill>
              <a:latin typeface="HelveticaNeueLT Pro 77 BdCn"/>
            </a:endParaRPr>
          </a:p>
          <a:p>
            <a:pPr indent="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endParaRPr b="0" lang="en-GB" sz="1600" spc="-1" strike="noStrike">
              <a:solidFill>
                <a:srgbClr val="000000"/>
              </a:solidFill>
              <a:latin typeface="HelveticaNeueLT Pro 77 BdC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PlaceHolder 1"/>
          <p:cNvSpPr>
            <a:spLocks noGrp="1"/>
          </p:cNvSpPr>
          <p:nvPr>
            <p:ph type="title"/>
          </p:nvPr>
        </p:nvSpPr>
        <p:spPr>
          <a:xfrm>
            <a:off x="685800" y="304560"/>
            <a:ext cx="7770600" cy="1141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US" sz="3200" spc="-1" strike="noStrike">
                <a:solidFill>
                  <a:srgbClr val="000000"/>
                </a:solidFill>
                <a:latin typeface="dark forest"/>
                <a:ea typeface="Osaka"/>
              </a:rPr>
              <a:t>Go ahead and plug your board in!</a:t>
            </a:r>
            <a:endParaRPr b="0" lang="en-GB" sz="3200" spc="-1" strike="noStrike">
              <a:solidFill>
                <a:srgbClr val="ffffff"/>
              </a:solidFill>
              <a:latin typeface="dark forest"/>
            </a:endParaRPr>
          </a:p>
        </p:txBody>
      </p:sp>
      <p:pic>
        <p:nvPicPr>
          <p:cNvPr id="189" name="Picture 21" descr="http://us.123rf.com/400wm/400/400/daboost/daboost1102/daboost110200032/8948217-3d-laptop-computer-isolated-on-white-with-clipping-path.jpg"/>
          <p:cNvPicPr/>
          <p:nvPr/>
        </p:nvPicPr>
        <p:blipFill>
          <a:blip r:embed="rId1"/>
          <a:stretch/>
        </p:blipFill>
        <p:spPr>
          <a:xfrm>
            <a:off x="5899320" y="2666520"/>
            <a:ext cx="3244320" cy="2628720"/>
          </a:xfrm>
          <a:prstGeom prst="rect">
            <a:avLst/>
          </a:prstGeom>
          <a:ln w="0">
            <a:noFill/>
          </a:ln>
        </p:spPr>
      </p:pic>
      <p:pic>
        <p:nvPicPr>
          <p:cNvPr id="190" name="" descr=""/>
          <p:cNvPicPr/>
          <p:nvPr/>
        </p:nvPicPr>
        <p:blipFill>
          <a:blip r:embed="rId2"/>
          <a:stretch/>
        </p:blipFill>
        <p:spPr>
          <a:xfrm rot="5400000">
            <a:off x="450720" y="2736720"/>
            <a:ext cx="3114000" cy="2201760"/>
          </a:xfrm>
          <a:prstGeom prst="rect">
            <a:avLst/>
          </a:prstGeom>
          <a:ln w="0">
            <a:noFill/>
          </a:ln>
        </p:spPr>
      </p:pic>
      <p:pic>
        <p:nvPicPr>
          <p:cNvPr id="191" name="" descr=""/>
          <p:cNvPicPr/>
          <p:nvPr/>
        </p:nvPicPr>
        <p:blipFill>
          <a:blip r:embed="rId3"/>
          <a:stretch/>
        </p:blipFill>
        <p:spPr>
          <a:xfrm>
            <a:off x="4297680" y="2738520"/>
            <a:ext cx="675000" cy="2563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PlaceHolder 1"/>
          <p:cNvSpPr>
            <a:spLocks noGrp="1"/>
          </p:cNvSpPr>
          <p:nvPr>
            <p:ph/>
          </p:nvPr>
        </p:nvSpPr>
        <p:spPr>
          <a:xfrm>
            <a:off x="685800" y="245520"/>
            <a:ext cx="7770600" cy="14914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p>
            <a:pPr indent="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0" lang="en-US" sz="3000" spc="-1" strike="noStrike" u="sng">
                <a:solidFill>
                  <a:srgbClr val="000000"/>
                </a:solidFill>
                <a:uFillTx/>
                <a:latin typeface="dark forest"/>
                <a:ea typeface="Osaka"/>
              </a:rPr>
              <a:t>Project #5 – Real Time Color Mixer</a:t>
            </a:r>
            <a:endParaRPr b="0" lang="en-GB" sz="3000" spc="-1" strike="noStrike">
              <a:solidFill>
                <a:srgbClr val="000000"/>
              </a:solidFill>
              <a:latin typeface="HelveticaNeueLT Pro 77 BdCn"/>
            </a:endParaRPr>
          </a:p>
          <a:p>
            <a:pPr marL="399960" indent="0">
              <a:lnSpc>
                <a:spcPct val="100000"/>
              </a:lnSpc>
              <a:spcBef>
                <a:spcPts val="624"/>
              </a:spcBef>
              <a:buNone/>
              <a:tabLst>
                <a:tab algn="l" pos="0"/>
              </a:tabLst>
            </a:pPr>
            <a:r>
              <a:rPr b="0" lang="en-US" sz="2500" spc="-1" strike="noStrike">
                <a:solidFill>
                  <a:srgbClr val="000000"/>
                </a:solidFill>
                <a:latin typeface="Cambria"/>
                <a:ea typeface="Osaka"/>
              </a:rPr>
              <a:t>Tying it all together...</a:t>
            </a:r>
            <a:endParaRPr b="0" lang="en-GB" sz="2500" spc="-1" strike="noStrike">
              <a:solidFill>
                <a:srgbClr val="000000"/>
              </a:solidFill>
              <a:latin typeface="HelveticaNeueLT Pro 77 BdCn"/>
            </a:endParaRPr>
          </a:p>
          <a:p>
            <a:pPr marL="399960" indent="0">
              <a:lnSpc>
                <a:spcPct val="100000"/>
              </a:lnSpc>
              <a:spcBef>
                <a:spcPts val="624"/>
              </a:spcBef>
              <a:buNone/>
              <a:tabLst>
                <a:tab algn="l" pos="0"/>
              </a:tabLst>
            </a:pPr>
            <a:r>
              <a:rPr b="0" i="1" lang="en-US" sz="2400" spc="-1" strike="noStrike">
                <a:solidFill>
                  <a:srgbClr val="000000"/>
                </a:solidFill>
                <a:latin typeface="Courier New"/>
                <a:ea typeface="Osaka"/>
              </a:rPr>
              <a:t>Psuedo-code – how should this work?</a:t>
            </a:r>
            <a:endParaRPr b="0" lang="en-GB" sz="2400" spc="-1" strike="noStrike">
              <a:solidFill>
                <a:srgbClr val="000000"/>
              </a:solidFill>
              <a:latin typeface="HelveticaNeueLT Pro 77 BdCn"/>
            </a:endParaRPr>
          </a:p>
        </p:txBody>
      </p:sp>
      <p:sp>
        <p:nvSpPr>
          <p:cNvPr id="747" name=""/>
          <p:cNvSpPr/>
          <p:nvPr/>
        </p:nvSpPr>
        <p:spPr>
          <a:xfrm>
            <a:off x="914400" y="2514240"/>
            <a:ext cx="1091880" cy="725760"/>
          </a:xfrm>
          <a:prstGeom prst="roundRect">
            <a:avLst>
              <a:gd name="adj" fmla="val 10000"/>
            </a:avLst>
          </a:prstGeom>
          <a:gradFill rotWithShape="0">
            <a:gsLst>
              <a:gs pos="0">
                <a:srgbClr val="b4c7dc"/>
              </a:gs>
              <a:gs pos="100000">
                <a:srgbClr val="5074b9"/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5400" rIns="68760" tIns="95400" bIns="95760" anchor="ctr">
            <a:noAutofit/>
          </a:bodyPr>
          <a:p>
            <a:pPr algn="ctr">
              <a:lnSpc>
                <a:spcPct val="90000"/>
              </a:lnSpc>
              <a:spcAft>
                <a:spcPts val="629"/>
              </a:spcAft>
              <a:tabLst>
                <a:tab algn="l" pos="0"/>
              </a:tabLst>
            </a:pPr>
            <a:r>
              <a:rPr b="0" lang="en-US" sz="1400" spc="-1" strike="noStrike">
                <a:solidFill>
                  <a:srgbClr val="ffffff"/>
                </a:solidFill>
                <a:latin typeface="Courier New"/>
                <a:ea typeface="Osaka"/>
              </a:rPr>
              <a:t>Button A Pressed?</a:t>
            </a:r>
            <a:endParaRPr b="0" lang="en-US" sz="1400" spc="-1" strike="noStrike">
              <a:solidFill>
                <a:srgbClr val="000000"/>
              </a:solidFill>
              <a:latin typeface="Courier New"/>
            </a:endParaRPr>
          </a:p>
        </p:txBody>
      </p:sp>
      <p:sp>
        <p:nvSpPr>
          <p:cNvPr id="748" name=""/>
          <p:cNvSpPr/>
          <p:nvPr/>
        </p:nvSpPr>
        <p:spPr>
          <a:xfrm>
            <a:off x="2045160" y="2765520"/>
            <a:ext cx="549360" cy="290520"/>
          </a:xfrm>
          <a:prstGeom prst="rightArrow">
            <a:avLst>
              <a:gd name="adj1" fmla="val 60000"/>
              <a:gd name="adj2" fmla="val 50000"/>
            </a:avLst>
          </a:prstGeom>
          <a:solidFill>
            <a:srgbClr val="59595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/>
            <a:r>
              <a:rPr b="0" lang="en-US" sz="1600" spc="-1" strike="noStrike">
                <a:solidFill>
                  <a:srgbClr val="ffffff"/>
                </a:solidFill>
                <a:latin typeface="Arial"/>
              </a:rPr>
              <a:t>YES</a:t>
            </a:r>
            <a:endParaRPr b="0" lang="en-US" sz="16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749" name=""/>
          <p:cNvSpPr/>
          <p:nvPr/>
        </p:nvSpPr>
        <p:spPr>
          <a:xfrm>
            <a:off x="4190400" y="2517840"/>
            <a:ext cx="1008000" cy="725040"/>
          </a:xfrm>
          <a:prstGeom prst="roundRect">
            <a:avLst>
              <a:gd name="adj" fmla="val 10000"/>
            </a:avLst>
          </a:prstGeom>
          <a:gradFill rotWithShape="0">
            <a:gsLst>
              <a:gs pos="0">
                <a:srgbClr val="b4c7dc"/>
              </a:gs>
              <a:gs pos="100000">
                <a:srgbClr val="5074b9"/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5400" rIns="68760" tIns="95400" bIns="95760" anchor="ctr">
            <a:noAutofit/>
          </a:bodyPr>
          <a:p>
            <a:pPr algn="ctr">
              <a:lnSpc>
                <a:spcPct val="90000"/>
              </a:lnSpc>
              <a:spcAft>
                <a:spcPts val="629"/>
              </a:spcAft>
              <a:tabLst>
                <a:tab algn="l" pos="0"/>
              </a:tabLst>
            </a:pPr>
            <a:r>
              <a:rPr b="0" lang="en-US" sz="1400" spc="-1" strike="noStrike">
                <a:solidFill>
                  <a:srgbClr val="ffffff"/>
                </a:solidFill>
                <a:latin typeface="Courier New"/>
                <a:ea typeface="Osaka"/>
              </a:rPr>
              <a:t>Current LED?</a:t>
            </a:r>
            <a:endParaRPr b="0" lang="en-US" sz="1400" spc="-1" strike="noStrike">
              <a:solidFill>
                <a:srgbClr val="000000"/>
              </a:solidFill>
              <a:latin typeface="Courier New"/>
            </a:endParaRPr>
          </a:p>
        </p:txBody>
      </p:sp>
      <p:sp>
        <p:nvSpPr>
          <p:cNvPr id="750" name=""/>
          <p:cNvSpPr/>
          <p:nvPr/>
        </p:nvSpPr>
        <p:spPr>
          <a:xfrm rot="1501800">
            <a:off x="5163120" y="3362760"/>
            <a:ext cx="758160" cy="324720"/>
          </a:xfrm>
          <a:prstGeom prst="rightArrow">
            <a:avLst>
              <a:gd name="adj1" fmla="val 60000"/>
              <a:gd name="adj2" fmla="val 50000"/>
            </a:avLst>
          </a:prstGeom>
          <a:solidFill>
            <a:srgbClr val="59595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/>
            <a:r>
              <a:rPr b="0" lang="en-US" sz="1400" spc="-1" strike="noStrike">
                <a:solidFill>
                  <a:srgbClr val="ffffff"/>
                </a:solidFill>
                <a:latin typeface="Arial"/>
              </a:rPr>
              <a:t>BLUE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751" name=""/>
          <p:cNvSpPr/>
          <p:nvPr/>
        </p:nvSpPr>
        <p:spPr>
          <a:xfrm rot="20096400">
            <a:off x="5147280" y="2113200"/>
            <a:ext cx="685080" cy="331560"/>
          </a:xfrm>
          <a:prstGeom prst="rightArrow">
            <a:avLst>
              <a:gd name="adj1" fmla="val 60000"/>
              <a:gd name="adj2" fmla="val 50000"/>
            </a:avLst>
          </a:prstGeom>
          <a:solidFill>
            <a:srgbClr val="59595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/>
            <a:r>
              <a:rPr b="0" lang="en-US" sz="1400" spc="-1" strike="noStrike">
                <a:solidFill>
                  <a:srgbClr val="ffffff"/>
                </a:solidFill>
                <a:latin typeface="Arial"/>
              </a:rPr>
              <a:t>RED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752" name=""/>
          <p:cNvSpPr/>
          <p:nvPr/>
        </p:nvSpPr>
        <p:spPr>
          <a:xfrm>
            <a:off x="5930280" y="1679040"/>
            <a:ext cx="947880" cy="725040"/>
          </a:xfrm>
          <a:prstGeom prst="roundRect">
            <a:avLst>
              <a:gd name="adj" fmla="val 10000"/>
            </a:avLst>
          </a:prstGeom>
          <a:gradFill rotWithShape="0">
            <a:gsLst>
              <a:gs pos="0">
                <a:srgbClr val="b4c7dc"/>
              </a:gs>
              <a:gs pos="100000">
                <a:srgbClr val="5074b9"/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5400" rIns="68760" tIns="95400" bIns="95760" anchor="ctr">
            <a:noAutofit/>
          </a:bodyPr>
          <a:p>
            <a:pPr algn="ctr">
              <a:lnSpc>
                <a:spcPct val="90000"/>
              </a:lnSpc>
              <a:spcAft>
                <a:spcPts val="629"/>
              </a:spcAft>
              <a:tabLst>
                <a:tab algn="l" pos="0"/>
              </a:tabLst>
            </a:pPr>
            <a:r>
              <a:rPr b="0" lang="en-US" sz="1400" spc="-1" strike="noStrike">
                <a:solidFill>
                  <a:srgbClr val="ffffff"/>
                </a:solidFill>
                <a:latin typeface="Courier New"/>
                <a:ea typeface="Osaka"/>
              </a:rPr>
              <a:t>Change to green</a:t>
            </a:r>
            <a:endParaRPr b="0" lang="en-US" sz="1400" spc="-1" strike="noStrike">
              <a:solidFill>
                <a:srgbClr val="000000"/>
              </a:solidFill>
              <a:latin typeface="Courier New"/>
            </a:endParaRPr>
          </a:p>
        </p:txBody>
      </p:sp>
      <p:sp>
        <p:nvSpPr>
          <p:cNvPr id="753" name=""/>
          <p:cNvSpPr/>
          <p:nvPr/>
        </p:nvSpPr>
        <p:spPr>
          <a:xfrm>
            <a:off x="5930280" y="3358800"/>
            <a:ext cx="947880" cy="725040"/>
          </a:xfrm>
          <a:prstGeom prst="roundRect">
            <a:avLst>
              <a:gd name="adj" fmla="val 10000"/>
            </a:avLst>
          </a:prstGeom>
          <a:gradFill rotWithShape="0">
            <a:gsLst>
              <a:gs pos="0">
                <a:srgbClr val="b4c7dc"/>
              </a:gs>
              <a:gs pos="100000">
                <a:srgbClr val="5074b9"/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5400" rIns="68760" tIns="95400" bIns="95760" anchor="ctr">
            <a:noAutofit/>
          </a:bodyPr>
          <a:p>
            <a:pPr algn="ctr">
              <a:lnSpc>
                <a:spcPct val="90000"/>
              </a:lnSpc>
              <a:spcAft>
                <a:spcPts val="629"/>
              </a:spcAft>
              <a:tabLst>
                <a:tab algn="l" pos="0"/>
              </a:tabLst>
            </a:pPr>
            <a:r>
              <a:rPr b="0" lang="en-US" sz="1400" spc="-1" strike="noStrike">
                <a:solidFill>
                  <a:srgbClr val="ffffff"/>
                </a:solidFill>
                <a:latin typeface="Courier New"/>
                <a:ea typeface="Osaka"/>
              </a:rPr>
              <a:t>Change to red</a:t>
            </a:r>
            <a:endParaRPr b="0" lang="en-US" sz="1400" spc="-1" strike="noStrike">
              <a:solidFill>
                <a:srgbClr val="000000"/>
              </a:solidFill>
              <a:latin typeface="Courier New"/>
            </a:endParaRPr>
          </a:p>
        </p:txBody>
      </p:sp>
      <p:sp>
        <p:nvSpPr>
          <p:cNvPr id="754" name=""/>
          <p:cNvSpPr/>
          <p:nvPr/>
        </p:nvSpPr>
        <p:spPr>
          <a:xfrm>
            <a:off x="6928200" y="2740680"/>
            <a:ext cx="186120" cy="282240"/>
          </a:xfrm>
          <a:prstGeom prst="rightArrow">
            <a:avLst>
              <a:gd name="adj1" fmla="val 60000"/>
              <a:gd name="adj2" fmla="val 50000"/>
            </a:avLst>
          </a:prstGeom>
          <a:solidFill>
            <a:srgbClr val="59595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5" name=""/>
          <p:cNvSpPr/>
          <p:nvPr/>
        </p:nvSpPr>
        <p:spPr>
          <a:xfrm>
            <a:off x="2594160" y="2517840"/>
            <a:ext cx="1008000" cy="725760"/>
          </a:xfrm>
          <a:prstGeom prst="roundRect">
            <a:avLst>
              <a:gd name="adj" fmla="val 10000"/>
            </a:avLst>
          </a:prstGeom>
          <a:gradFill rotWithShape="0">
            <a:gsLst>
              <a:gs pos="0">
                <a:srgbClr val="b4c7dc"/>
              </a:gs>
              <a:gs pos="100000">
                <a:srgbClr val="5074b9"/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5400" rIns="68760" tIns="95400" bIns="95760" anchor="ctr">
            <a:noAutofit/>
          </a:bodyPr>
          <a:p>
            <a:pPr algn="ctr">
              <a:lnSpc>
                <a:spcPct val="90000"/>
              </a:lnSpc>
              <a:spcAft>
                <a:spcPts val="629"/>
              </a:spcAft>
              <a:tabLst>
                <a:tab algn="l" pos="0"/>
              </a:tabLst>
            </a:pPr>
            <a:r>
              <a:rPr b="0" lang="en-US" sz="1400" spc="-1" strike="noStrike">
                <a:solidFill>
                  <a:srgbClr val="ffffff"/>
                </a:solidFill>
                <a:latin typeface="Courier New"/>
                <a:ea typeface="Osaka"/>
              </a:rPr>
              <a:t>Pressed Before?</a:t>
            </a:r>
            <a:endParaRPr b="0" lang="en-US" sz="1400" spc="-1" strike="noStrike">
              <a:solidFill>
                <a:srgbClr val="000000"/>
              </a:solidFill>
              <a:latin typeface="Courier New"/>
            </a:endParaRPr>
          </a:p>
        </p:txBody>
      </p:sp>
      <p:sp>
        <p:nvSpPr>
          <p:cNvPr id="756" name=""/>
          <p:cNvSpPr/>
          <p:nvPr/>
        </p:nvSpPr>
        <p:spPr>
          <a:xfrm>
            <a:off x="3641040" y="2765520"/>
            <a:ext cx="549360" cy="290520"/>
          </a:xfrm>
          <a:prstGeom prst="rightArrow">
            <a:avLst>
              <a:gd name="adj1" fmla="val 60000"/>
              <a:gd name="adj2" fmla="val 50000"/>
            </a:avLst>
          </a:prstGeom>
          <a:solidFill>
            <a:srgbClr val="59595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/>
            <a:r>
              <a:rPr b="0" lang="en-US" sz="1600" spc="-1" strike="noStrike">
                <a:solidFill>
                  <a:srgbClr val="ffffff"/>
                </a:solidFill>
                <a:latin typeface="Arial"/>
              </a:rPr>
              <a:t>NO</a:t>
            </a:r>
            <a:endParaRPr b="0" lang="en-US" sz="16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757" name=""/>
          <p:cNvSpPr/>
          <p:nvPr/>
        </p:nvSpPr>
        <p:spPr>
          <a:xfrm>
            <a:off x="5930280" y="2518560"/>
            <a:ext cx="947880" cy="725760"/>
          </a:xfrm>
          <a:prstGeom prst="roundRect">
            <a:avLst>
              <a:gd name="adj" fmla="val 10000"/>
            </a:avLst>
          </a:prstGeom>
          <a:gradFill rotWithShape="0">
            <a:gsLst>
              <a:gs pos="0">
                <a:srgbClr val="b4c7dc"/>
              </a:gs>
              <a:gs pos="100000">
                <a:srgbClr val="5074b9"/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5400" rIns="68760" tIns="95400" bIns="95760" anchor="ctr">
            <a:noAutofit/>
          </a:bodyPr>
          <a:p>
            <a:pPr algn="ctr">
              <a:lnSpc>
                <a:spcPct val="90000"/>
              </a:lnSpc>
              <a:spcAft>
                <a:spcPts val="629"/>
              </a:spcAft>
              <a:tabLst>
                <a:tab algn="l" pos="0"/>
              </a:tabLst>
            </a:pPr>
            <a:r>
              <a:rPr b="0" lang="en-US" sz="1400" spc="-1" strike="noStrike">
                <a:solidFill>
                  <a:srgbClr val="ffffff"/>
                </a:solidFill>
                <a:latin typeface="Courier New"/>
                <a:ea typeface="Osaka"/>
              </a:rPr>
              <a:t>Change to blue</a:t>
            </a:r>
            <a:endParaRPr b="0" lang="en-US" sz="1400" spc="-1" strike="noStrike">
              <a:solidFill>
                <a:srgbClr val="000000"/>
              </a:solidFill>
              <a:latin typeface="Courier New"/>
            </a:endParaRPr>
          </a:p>
        </p:txBody>
      </p:sp>
      <p:sp>
        <p:nvSpPr>
          <p:cNvPr id="758" name=""/>
          <p:cNvSpPr/>
          <p:nvPr/>
        </p:nvSpPr>
        <p:spPr>
          <a:xfrm>
            <a:off x="5198400" y="2740680"/>
            <a:ext cx="731880" cy="335880"/>
          </a:xfrm>
          <a:prstGeom prst="rightArrow">
            <a:avLst>
              <a:gd name="adj1" fmla="val 60000"/>
              <a:gd name="adj2" fmla="val 50000"/>
            </a:avLst>
          </a:prstGeom>
          <a:solidFill>
            <a:srgbClr val="59595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/>
            <a:r>
              <a:rPr b="0" lang="en-US" sz="1200" spc="-1" strike="noStrike">
                <a:solidFill>
                  <a:srgbClr val="ffffff"/>
                </a:solidFill>
                <a:latin typeface="Arial"/>
              </a:rPr>
              <a:t>GREEN</a:t>
            </a:r>
            <a:endParaRPr b="0" lang="en-US" sz="1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759" name=""/>
          <p:cNvSpPr/>
          <p:nvPr/>
        </p:nvSpPr>
        <p:spPr>
          <a:xfrm>
            <a:off x="6943680" y="1869840"/>
            <a:ext cx="186120" cy="282240"/>
          </a:xfrm>
          <a:prstGeom prst="rightArrow">
            <a:avLst>
              <a:gd name="adj1" fmla="val 60000"/>
              <a:gd name="adj2" fmla="val 50000"/>
            </a:avLst>
          </a:prstGeom>
          <a:solidFill>
            <a:srgbClr val="59595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0" name=""/>
          <p:cNvSpPr/>
          <p:nvPr/>
        </p:nvSpPr>
        <p:spPr>
          <a:xfrm>
            <a:off x="6943680" y="3549600"/>
            <a:ext cx="186120" cy="282960"/>
          </a:xfrm>
          <a:prstGeom prst="rightArrow">
            <a:avLst>
              <a:gd name="adj1" fmla="val 60000"/>
              <a:gd name="adj2" fmla="val 50000"/>
            </a:avLst>
          </a:prstGeom>
          <a:solidFill>
            <a:srgbClr val="59595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1" name=""/>
          <p:cNvSpPr/>
          <p:nvPr/>
        </p:nvSpPr>
        <p:spPr>
          <a:xfrm>
            <a:off x="7190280" y="1679400"/>
            <a:ext cx="947880" cy="725040"/>
          </a:xfrm>
          <a:prstGeom prst="roundRect">
            <a:avLst>
              <a:gd name="adj" fmla="val 10000"/>
            </a:avLst>
          </a:prstGeom>
          <a:gradFill rotWithShape="0">
            <a:gsLst>
              <a:gs pos="0">
                <a:srgbClr val="b4c7dc"/>
              </a:gs>
              <a:gs pos="100000">
                <a:srgbClr val="5074b9"/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5400" rIns="68760" tIns="95400" bIns="95760" anchor="ctr">
            <a:noAutofit/>
          </a:bodyPr>
          <a:p>
            <a:pPr algn="ctr">
              <a:lnSpc>
                <a:spcPct val="90000"/>
              </a:lnSpc>
              <a:spcAft>
                <a:spcPts val="629"/>
              </a:spcAft>
              <a:tabLst>
                <a:tab algn="l" pos="0"/>
              </a:tabLst>
            </a:pPr>
            <a:r>
              <a:rPr b="0" lang="en-US" sz="1400" spc="-1" strike="noStrike">
                <a:solidFill>
                  <a:srgbClr val="ffffff"/>
                </a:solidFill>
                <a:latin typeface="Courier New"/>
                <a:ea typeface="Osaka"/>
              </a:rPr>
              <a:t>Light green LED</a:t>
            </a:r>
            <a:endParaRPr b="0" lang="en-US" sz="1400" spc="-1" strike="noStrike">
              <a:solidFill>
                <a:srgbClr val="000000"/>
              </a:solidFill>
              <a:latin typeface="Courier New"/>
            </a:endParaRPr>
          </a:p>
        </p:txBody>
      </p:sp>
      <p:sp>
        <p:nvSpPr>
          <p:cNvPr id="762" name=""/>
          <p:cNvSpPr/>
          <p:nvPr/>
        </p:nvSpPr>
        <p:spPr>
          <a:xfrm>
            <a:off x="7190280" y="2518560"/>
            <a:ext cx="947880" cy="725760"/>
          </a:xfrm>
          <a:prstGeom prst="roundRect">
            <a:avLst>
              <a:gd name="adj" fmla="val 10000"/>
            </a:avLst>
          </a:prstGeom>
          <a:gradFill rotWithShape="0">
            <a:gsLst>
              <a:gs pos="0">
                <a:srgbClr val="b4c7dc"/>
              </a:gs>
              <a:gs pos="100000">
                <a:srgbClr val="5074b9"/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5400" rIns="68760" tIns="95400" bIns="95760" anchor="ctr">
            <a:noAutofit/>
          </a:bodyPr>
          <a:p>
            <a:pPr algn="ctr">
              <a:lnSpc>
                <a:spcPct val="90000"/>
              </a:lnSpc>
              <a:spcAft>
                <a:spcPts val="629"/>
              </a:spcAft>
              <a:tabLst>
                <a:tab algn="l" pos="0"/>
              </a:tabLst>
            </a:pPr>
            <a:r>
              <a:rPr b="0" lang="en-US" sz="1400" spc="-1" strike="noStrike">
                <a:solidFill>
                  <a:srgbClr val="ffffff"/>
                </a:solidFill>
                <a:latin typeface="Courier New"/>
                <a:ea typeface="Osaka"/>
              </a:rPr>
              <a:t>Light yellow LED</a:t>
            </a:r>
            <a:endParaRPr b="0" lang="en-US" sz="1400" spc="-1" strike="noStrike">
              <a:solidFill>
                <a:srgbClr val="000000"/>
              </a:solidFill>
              <a:latin typeface="Courier New"/>
            </a:endParaRPr>
          </a:p>
        </p:txBody>
      </p:sp>
      <p:sp>
        <p:nvSpPr>
          <p:cNvPr id="763" name=""/>
          <p:cNvSpPr/>
          <p:nvPr/>
        </p:nvSpPr>
        <p:spPr>
          <a:xfrm>
            <a:off x="7190280" y="3358800"/>
            <a:ext cx="947880" cy="725760"/>
          </a:xfrm>
          <a:prstGeom prst="roundRect">
            <a:avLst>
              <a:gd name="adj" fmla="val 10000"/>
            </a:avLst>
          </a:prstGeom>
          <a:gradFill rotWithShape="0">
            <a:gsLst>
              <a:gs pos="0">
                <a:srgbClr val="b4c7dc"/>
              </a:gs>
              <a:gs pos="100000">
                <a:srgbClr val="5074b9"/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5400" rIns="68760" tIns="95400" bIns="95760" anchor="ctr">
            <a:noAutofit/>
          </a:bodyPr>
          <a:p>
            <a:pPr algn="ctr">
              <a:lnSpc>
                <a:spcPct val="90000"/>
              </a:lnSpc>
              <a:spcAft>
                <a:spcPts val="629"/>
              </a:spcAft>
              <a:tabLst>
                <a:tab algn="l" pos="0"/>
              </a:tabLst>
            </a:pPr>
            <a:r>
              <a:rPr b="0" lang="en-US" sz="1400" spc="-1" strike="noStrike">
                <a:solidFill>
                  <a:srgbClr val="ffffff"/>
                </a:solidFill>
                <a:latin typeface="Courier New"/>
                <a:ea typeface="Osaka"/>
              </a:rPr>
              <a:t>Light red LED</a:t>
            </a:r>
            <a:endParaRPr b="0" lang="en-US" sz="1400" spc="-1" strike="noStrike">
              <a:solidFill>
                <a:srgbClr val="000000"/>
              </a:solidFill>
              <a:latin typeface="Courier New"/>
            </a:endParaRPr>
          </a:p>
        </p:txBody>
      </p:sp>
      <p:sp>
        <p:nvSpPr>
          <p:cNvPr id="764" name=""/>
          <p:cNvSpPr/>
          <p:nvPr/>
        </p:nvSpPr>
        <p:spPr>
          <a:xfrm>
            <a:off x="914400" y="5013000"/>
            <a:ext cx="1091880" cy="725760"/>
          </a:xfrm>
          <a:prstGeom prst="roundRect">
            <a:avLst>
              <a:gd name="adj" fmla="val 10000"/>
            </a:avLst>
          </a:prstGeom>
          <a:gradFill rotWithShape="0">
            <a:gsLst>
              <a:gs pos="0">
                <a:srgbClr val="b4c7dc"/>
              </a:gs>
              <a:gs pos="100000">
                <a:srgbClr val="5074b9"/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5400" rIns="68760" tIns="95400" bIns="95760" anchor="ctr">
            <a:noAutofit/>
          </a:bodyPr>
          <a:p>
            <a:pPr algn="ctr">
              <a:lnSpc>
                <a:spcPct val="90000"/>
              </a:lnSpc>
              <a:spcAft>
                <a:spcPts val="629"/>
              </a:spcAft>
              <a:tabLst>
                <a:tab algn="l" pos="0"/>
              </a:tabLst>
            </a:pPr>
            <a:r>
              <a:rPr b="0" lang="en-US" sz="1400" spc="-1" strike="noStrike">
                <a:solidFill>
                  <a:srgbClr val="ffffff"/>
                </a:solidFill>
                <a:latin typeface="Courier New"/>
                <a:ea typeface="Osaka"/>
              </a:rPr>
              <a:t>Button B Pressed?</a:t>
            </a:r>
            <a:endParaRPr b="0" lang="en-US" sz="1400" spc="-1" strike="noStrike">
              <a:solidFill>
                <a:srgbClr val="000000"/>
              </a:solidFill>
              <a:latin typeface="Courier New"/>
            </a:endParaRPr>
          </a:p>
        </p:txBody>
      </p:sp>
      <p:sp>
        <p:nvSpPr>
          <p:cNvPr id="765" name=""/>
          <p:cNvSpPr/>
          <p:nvPr/>
        </p:nvSpPr>
        <p:spPr>
          <a:xfrm>
            <a:off x="2045160" y="5264280"/>
            <a:ext cx="549360" cy="290520"/>
          </a:xfrm>
          <a:prstGeom prst="rightArrow">
            <a:avLst>
              <a:gd name="adj1" fmla="val 60000"/>
              <a:gd name="adj2" fmla="val 50000"/>
            </a:avLst>
          </a:prstGeom>
          <a:solidFill>
            <a:srgbClr val="59595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/>
            <a:r>
              <a:rPr b="0" lang="en-US" sz="1600" spc="-1" strike="noStrike">
                <a:solidFill>
                  <a:srgbClr val="ffffff"/>
                </a:solidFill>
                <a:latin typeface="Arial"/>
              </a:rPr>
              <a:t>YES</a:t>
            </a:r>
            <a:endParaRPr b="0" lang="en-US" sz="16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766" name=""/>
          <p:cNvSpPr/>
          <p:nvPr/>
        </p:nvSpPr>
        <p:spPr>
          <a:xfrm>
            <a:off x="4190400" y="5016600"/>
            <a:ext cx="1008000" cy="725040"/>
          </a:xfrm>
          <a:prstGeom prst="roundRect">
            <a:avLst>
              <a:gd name="adj" fmla="val 10000"/>
            </a:avLst>
          </a:prstGeom>
          <a:gradFill rotWithShape="0">
            <a:gsLst>
              <a:gs pos="0">
                <a:srgbClr val="b4c7dc"/>
              </a:gs>
              <a:gs pos="100000">
                <a:srgbClr val="5074b9"/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5400" rIns="68760" tIns="95400" bIns="95760" anchor="ctr">
            <a:noAutofit/>
          </a:bodyPr>
          <a:p>
            <a:pPr algn="ctr">
              <a:lnSpc>
                <a:spcPct val="90000"/>
              </a:lnSpc>
              <a:spcAft>
                <a:spcPts val="629"/>
              </a:spcAft>
              <a:tabLst>
                <a:tab algn="l" pos="0"/>
              </a:tabLst>
            </a:pPr>
            <a:r>
              <a:rPr b="0" lang="en-US" sz="1400" spc="-1" strike="noStrike">
                <a:solidFill>
                  <a:srgbClr val="ffffff"/>
                </a:solidFill>
                <a:latin typeface="Courier New"/>
                <a:ea typeface="Osaka"/>
              </a:rPr>
              <a:t>Current LED?</a:t>
            </a:r>
            <a:endParaRPr b="0" lang="en-US" sz="1400" spc="-1" strike="noStrike">
              <a:solidFill>
                <a:srgbClr val="000000"/>
              </a:solidFill>
              <a:latin typeface="Courier New"/>
            </a:endParaRPr>
          </a:p>
        </p:txBody>
      </p:sp>
      <p:sp>
        <p:nvSpPr>
          <p:cNvPr id="767" name=""/>
          <p:cNvSpPr/>
          <p:nvPr/>
        </p:nvSpPr>
        <p:spPr>
          <a:xfrm rot="1501800">
            <a:off x="5163120" y="5861520"/>
            <a:ext cx="758160" cy="324720"/>
          </a:xfrm>
          <a:prstGeom prst="rightArrow">
            <a:avLst>
              <a:gd name="adj1" fmla="val 60000"/>
              <a:gd name="adj2" fmla="val 50000"/>
            </a:avLst>
          </a:prstGeom>
          <a:solidFill>
            <a:srgbClr val="59595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/>
            <a:r>
              <a:rPr b="0" lang="en-US" sz="1400" spc="-1" strike="noStrike">
                <a:solidFill>
                  <a:srgbClr val="ffffff"/>
                </a:solidFill>
                <a:latin typeface="Arial"/>
              </a:rPr>
              <a:t>BLUE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768" name=""/>
          <p:cNvSpPr/>
          <p:nvPr/>
        </p:nvSpPr>
        <p:spPr>
          <a:xfrm rot="20096400">
            <a:off x="5147280" y="4611960"/>
            <a:ext cx="685080" cy="331560"/>
          </a:xfrm>
          <a:prstGeom prst="rightArrow">
            <a:avLst>
              <a:gd name="adj1" fmla="val 60000"/>
              <a:gd name="adj2" fmla="val 50000"/>
            </a:avLst>
          </a:prstGeom>
          <a:solidFill>
            <a:srgbClr val="59595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/>
            <a:r>
              <a:rPr b="0" lang="en-US" sz="1400" spc="-1" strike="noStrike">
                <a:solidFill>
                  <a:srgbClr val="ffffff"/>
                </a:solidFill>
                <a:latin typeface="Arial"/>
              </a:rPr>
              <a:t>RED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769" name=""/>
          <p:cNvSpPr/>
          <p:nvPr/>
        </p:nvSpPr>
        <p:spPr>
          <a:xfrm>
            <a:off x="5930280" y="4177800"/>
            <a:ext cx="2207880" cy="725040"/>
          </a:xfrm>
          <a:prstGeom prst="roundRect">
            <a:avLst>
              <a:gd name="adj" fmla="val 10000"/>
            </a:avLst>
          </a:prstGeom>
          <a:gradFill rotWithShape="0">
            <a:gsLst>
              <a:gs pos="0">
                <a:srgbClr val="b4c7dc"/>
              </a:gs>
              <a:gs pos="100000">
                <a:srgbClr val="5074b9"/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5400" rIns="68760" tIns="95400" bIns="95760" anchor="ctr">
            <a:noAutofit/>
          </a:bodyPr>
          <a:p>
            <a:pPr algn="ctr">
              <a:lnSpc>
                <a:spcPct val="90000"/>
              </a:lnSpc>
              <a:spcAft>
                <a:spcPts val="629"/>
              </a:spcAft>
              <a:tabLst>
                <a:tab algn="l" pos="0"/>
              </a:tabLst>
            </a:pPr>
            <a:r>
              <a:rPr b="0" lang="en-US" sz="1400" spc="-1" strike="noStrike">
                <a:solidFill>
                  <a:srgbClr val="ffffff"/>
                </a:solidFill>
                <a:latin typeface="Courier New"/>
                <a:ea typeface="Osaka"/>
              </a:rPr>
              <a:t>Write a scaled trimpot value to red pin of RGB LED</a:t>
            </a:r>
            <a:endParaRPr b="0" lang="en-US" sz="1400" spc="-1" strike="noStrike">
              <a:solidFill>
                <a:srgbClr val="000000"/>
              </a:solidFill>
              <a:latin typeface="Courier New"/>
            </a:endParaRPr>
          </a:p>
        </p:txBody>
      </p:sp>
      <p:sp>
        <p:nvSpPr>
          <p:cNvPr id="770" name=""/>
          <p:cNvSpPr/>
          <p:nvPr/>
        </p:nvSpPr>
        <p:spPr>
          <a:xfrm>
            <a:off x="5930280" y="5857560"/>
            <a:ext cx="2207880" cy="725400"/>
          </a:xfrm>
          <a:prstGeom prst="roundRect">
            <a:avLst>
              <a:gd name="adj" fmla="val 10000"/>
            </a:avLst>
          </a:prstGeom>
          <a:gradFill rotWithShape="0">
            <a:gsLst>
              <a:gs pos="0">
                <a:srgbClr val="b4c7dc"/>
              </a:gs>
              <a:gs pos="100000">
                <a:srgbClr val="5074b9"/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5400" rIns="68760" tIns="95400" bIns="95760" anchor="ctr">
            <a:noAutofit/>
          </a:bodyPr>
          <a:p>
            <a:pPr algn="ctr">
              <a:lnSpc>
                <a:spcPct val="90000"/>
              </a:lnSpc>
              <a:spcAft>
                <a:spcPts val="629"/>
              </a:spcAft>
              <a:tabLst>
                <a:tab algn="l" pos="0"/>
              </a:tabLst>
            </a:pPr>
            <a:r>
              <a:rPr b="0" lang="en-US" sz="1400" spc="-1" strike="noStrike">
                <a:solidFill>
                  <a:srgbClr val="ffffff"/>
                </a:solidFill>
                <a:latin typeface="Courier New"/>
                <a:ea typeface="Osaka"/>
              </a:rPr>
              <a:t>Write a scaled trimpot value to blue pin of RGB LED</a:t>
            </a:r>
            <a:endParaRPr b="0" lang="en-US" sz="1400" spc="-1" strike="noStrike">
              <a:solidFill>
                <a:srgbClr val="000000"/>
              </a:solidFill>
              <a:latin typeface="Courier New"/>
            </a:endParaRPr>
          </a:p>
        </p:txBody>
      </p:sp>
      <p:sp>
        <p:nvSpPr>
          <p:cNvPr id="771" name=""/>
          <p:cNvSpPr/>
          <p:nvPr/>
        </p:nvSpPr>
        <p:spPr>
          <a:xfrm>
            <a:off x="2594160" y="5016600"/>
            <a:ext cx="1008000" cy="725760"/>
          </a:xfrm>
          <a:prstGeom prst="roundRect">
            <a:avLst>
              <a:gd name="adj" fmla="val 10000"/>
            </a:avLst>
          </a:prstGeom>
          <a:gradFill rotWithShape="0">
            <a:gsLst>
              <a:gs pos="0">
                <a:srgbClr val="b4c7dc"/>
              </a:gs>
              <a:gs pos="100000">
                <a:srgbClr val="5074b9"/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5400" rIns="68760" tIns="95400" bIns="95760" anchor="ctr">
            <a:noAutofit/>
          </a:bodyPr>
          <a:p>
            <a:pPr algn="ctr">
              <a:lnSpc>
                <a:spcPct val="90000"/>
              </a:lnSpc>
              <a:spcAft>
                <a:spcPts val="629"/>
              </a:spcAft>
              <a:tabLst>
                <a:tab algn="l" pos="0"/>
              </a:tabLst>
            </a:pPr>
            <a:r>
              <a:rPr b="0" lang="en-US" sz="1400" spc="-1" strike="noStrike">
                <a:solidFill>
                  <a:srgbClr val="ffffff"/>
                </a:solidFill>
                <a:latin typeface="Courier New"/>
                <a:ea typeface="Osaka"/>
              </a:rPr>
              <a:t>Read trimpot</a:t>
            </a:r>
            <a:endParaRPr b="0" lang="en-US" sz="1400" spc="-1" strike="noStrike">
              <a:solidFill>
                <a:srgbClr val="000000"/>
              </a:solidFill>
              <a:latin typeface="Courier New"/>
            </a:endParaRPr>
          </a:p>
        </p:txBody>
      </p:sp>
      <p:sp>
        <p:nvSpPr>
          <p:cNvPr id="772" name=""/>
          <p:cNvSpPr/>
          <p:nvPr/>
        </p:nvSpPr>
        <p:spPr>
          <a:xfrm>
            <a:off x="3641040" y="5264280"/>
            <a:ext cx="549360" cy="290520"/>
          </a:xfrm>
          <a:prstGeom prst="rightArrow">
            <a:avLst>
              <a:gd name="adj1" fmla="val 60000"/>
              <a:gd name="adj2" fmla="val 50000"/>
            </a:avLst>
          </a:prstGeom>
          <a:solidFill>
            <a:srgbClr val="59595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endParaRPr b="0" lang="en-US" sz="16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773" name=""/>
          <p:cNvSpPr/>
          <p:nvPr/>
        </p:nvSpPr>
        <p:spPr>
          <a:xfrm>
            <a:off x="5930280" y="5017680"/>
            <a:ext cx="2207880" cy="725760"/>
          </a:xfrm>
          <a:prstGeom prst="roundRect">
            <a:avLst>
              <a:gd name="adj" fmla="val 10000"/>
            </a:avLst>
          </a:prstGeom>
          <a:gradFill rotWithShape="0">
            <a:gsLst>
              <a:gs pos="0">
                <a:srgbClr val="b4c7dc"/>
              </a:gs>
              <a:gs pos="100000">
                <a:srgbClr val="5074b9"/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5400" rIns="68760" tIns="95400" bIns="95760" anchor="ctr">
            <a:noAutofit/>
          </a:bodyPr>
          <a:p>
            <a:pPr algn="ctr">
              <a:lnSpc>
                <a:spcPct val="90000"/>
              </a:lnSpc>
              <a:spcAft>
                <a:spcPts val="629"/>
              </a:spcAft>
              <a:tabLst>
                <a:tab algn="l" pos="0"/>
              </a:tabLst>
            </a:pPr>
            <a:r>
              <a:rPr b="0" lang="en-US" sz="1400" spc="-1" strike="noStrike">
                <a:solidFill>
                  <a:srgbClr val="ffffff"/>
                </a:solidFill>
                <a:latin typeface="Courier New"/>
                <a:ea typeface="Osaka"/>
              </a:rPr>
              <a:t>Write a scaled trimpot value to green pin of RGB LED</a:t>
            </a:r>
            <a:endParaRPr b="0" lang="en-US" sz="1400" spc="-1" strike="noStrike">
              <a:solidFill>
                <a:srgbClr val="000000"/>
              </a:solidFill>
              <a:latin typeface="Courier New"/>
            </a:endParaRPr>
          </a:p>
        </p:txBody>
      </p:sp>
      <p:sp>
        <p:nvSpPr>
          <p:cNvPr id="774" name=""/>
          <p:cNvSpPr/>
          <p:nvPr/>
        </p:nvSpPr>
        <p:spPr>
          <a:xfrm>
            <a:off x="5198400" y="5239440"/>
            <a:ext cx="731880" cy="335880"/>
          </a:xfrm>
          <a:prstGeom prst="rightArrow">
            <a:avLst>
              <a:gd name="adj1" fmla="val 60000"/>
              <a:gd name="adj2" fmla="val 50000"/>
            </a:avLst>
          </a:prstGeom>
          <a:solidFill>
            <a:srgbClr val="59595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/>
            <a:r>
              <a:rPr b="0" lang="en-US" sz="1200" spc="-1" strike="noStrike">
                <a:solidFill>
                  <a:srgbClr val="ffffff"/>
                </a:solidFill>
                <a:latin typeface="Arial"/>
              </a:rPr>
              <a:t>GREEN</a:t>
            </a:r>
            <a:endParaRPr b="0" lang="en-US" sz="1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PlaceHolder 1"/>
          <p:cNvSpPr>
            <a:spLocks noGrp="1"/>
          </p:cNvSpPr>
          <p:nvPr>
            <p:ph/>
          </p:nvPr>
        </p:nvSpPr>
        <p:spPr>
          <a:xfrm>
            <a:off x="685800" y="245520"/>
            <a:ext cx="7770600" cy="14914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p>
            <a:pPr indent="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0" lang="en-US" sz="3000" spc="-1" strike="noStrike" u="sng">
                <a:solidFill>
                  <a:srgbClr val="000000"/>
                </a:solidFill>
                <a:uFillTx/>
                <a:latin typeface="dark forest"/>
                <a:ea typeface="Osaka"/>
              </a:rPr>
              <a:t>Project #5 – Inputs and Outputs</a:t>
            </a:r>
            <a:endParaRPr b="0" lang="en-GB" sz="3000" spc="-1" strike="noStrike">
              <a:solidFill>
                <a:srgbClr val="000000"/>
              </a:solidFill>
              <a:latin typeface="HelveticaNeueLT Pro 77 BdCn"/>
            </a:endParaRPr>
          </a:p>
          <a:p>
            <a:pPr marL="399960" indent="0">
              <a:lnSpc>
                <a:spcPct val="100000"/>
              </a:lnSpc>
              <a:spcBef>
                <a:spcPts val="624"/>
              </a:spcBef>
              <a:buNone/>
              <a:tabLst>
                <a:tab algn="l" pos="0"/>
              </a:tabLst>
            </a:pPr>
            <a:endParaRPr b="0" lang="en-GB" sz="2400" spc="-1" strike="noStrike">
              <a:solidFill>
                <a:srgbClr val="000000"/>
              </a:solidFill>
              <a:latin typeface="HelveticaNeueLT Pro 77 BdCn"/>
            </a:endParaRPr>
          </a:p>
        </p:txBody>
      </p:sp>
      <p:graphicFrame>
        <p:nvGraphicFramePr>
          <p:cNvPr id="776" name="Table 1_1"/>
          <p:cNvGraphicFramePr/>
          <p:nvPr/>
        </p:nvGraphicFramePr>
        <p:xfrm>
          <a:off x="1727640" y="2588040"/>
          <a:ext cx="5951160" cy="2392920"/>
        </p:xfrm>
        <a:graphic>
          <a:graphicData uri="http://schemas.openxmlformats.org/drawingml/2006/table">
            <a:tbl>
              <a:tblPr/>
              <a:tblGrid>
                <a:gridCol w="2975760"/>
                <a:gridCol w="2975760"/>
              </a:tblGrid>
              <a:tr h="478440">
                <a:tc>
                  <a:txBody>
                    <a:bodyPr lIns="68400" rIns="68400" tIns="0" bIns="0" anchor="t">
                      <a:noAutofit/>
                    </a:bodyPr>
                    <a:p>
                      <a:pPr>
                        <a:lnSpc>
                          <a:spcPct val="115000"/>
                        </a:lnSpc>
                      </a:pPr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Cambria"/>
                          <a:ea typeface="Osaka"/>
                        </a:rPr>
                        <a:t>Inputs</a:t>
                      </a:r>
                      <a:endParaRPr b="0" lang="en-US" sz="2400" spc="-1" strike="noStrike">
                        <a:solidFill>
                          <a:srgbClr val="000000"/>
                        </a:solidFill>
                        <a:latin typeface="Cambria"/>
                      </a:endParaRPr>
                    </a:p>
                  </a:txBody>
                  <a:tcPr anchor="t"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3333cc"/>
                    </a:solidFill>
                  </a:tcPr>
                </a:tc>
                <a:tc>
                  <a:txBody>
                    <a:bodyPr lIns="68400" rIns="68400" tIns="0" bIns="0" anchor="t">
                      <a:noAutofit/>
                    </a:bodyPr>
                    <a:p>
                      <a:pPr>
                        <a:lnSpc>
                          <a:spcPct val="115000"/>
                        </a:lnSpc>
                      </a:pPr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Cambria"/>
                          <a:ea typeface="Osaka"/>
                        </a:rPr>
                        <a:t>Outputs</a:t>
                      </a:r>
                      <a:endParaRPr b="0" lang="en-US" sz="2400" spc="-1" strike="noStrike">
                        <a:solidFill>
                          <a:srgbClr val="000000"/>
                        </a:solidFill>
                        <a:latin typeface="Cambria"/>
                      </a:endParaRPr>
                    </a:p>
                  </a:txBody>
                  <a:tcPr anchor="t"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3333cc"/>
                    </a:solidFill>
                  </a:tcPr>
                </a:tc>
              </a:tr>
              <a:tr h="478440">
                <a:tc>
                  <a:txBody>
                    <a:bodyPr lIns="68400" rIns="68400" tIns="0" bIns="0" anchor="t">
                      <a:noAutofit/>
                    </a:bodyPr>
                    <a:p>
                      <a:pPr>
                        <a:lnSpc>
                          <a:spcPct val="115000"/>
                        </a:lnSpc>
                      </a:pPr>
                      <a:r>
                        <a:rPr b="0" lang="en-US" sz="2400" spc="-1" strike="noStrike">
                          <a:solidFill>
                            <a:srgbClr val="000000"/>
                          </a:solidFill>
                          <a:latin typeface="Cambria"/>
                          <a:ea typeface="Osaka"/>
                        </a:rPr>
                        <a:t>a “Select” Button</a:t>
                      </a:r>
                      <a:endParaRPr b="0" lang="en-US" sz="2400" spc="-1" strike="noStrike">
                        <a:solidFill>
                          <a:srgbClr val="000000"/>
                        </a:solidFill>
                        <a:latin typeface="Cambria"/>
                      </a:endParaRPr>
                    </a:p>
                  </a:txBody>
                  <a:tcPr anchor="t"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8f5"/>
                    </a:solidFill>
                  </a:tcPr>
                </a:tc>
                <a:tc>
                  <a:txBody>
                    <a:bodyPr lIns="68400" rIns="68400" tIns="0" bIns="0" anchor="t">
                      <a:noAutofit/>
                    </a:bodyPr>
                    <a:p>
                      <a:pPr>
                        <a:lnSpc>
                          <a:spcPct val="115000"/>
                        </a:lnSpc>
                      </a:pPr>
                      <a:r>
                        <a:rPr b="0" lang="en-US" sz="2400" spc="-1" strike="noStrike">
                          <a:solidFill>
                            <a:srgbClr val="000000"/>
                          </a:solidFill>
                          <a:latin typeface="Cambria"/>
                          <a:ea typeface="Osaka"/>
                        </a:rPr>
                        <a:t>Red Indicator</a:t>
                      </a:r>
                      <a:endParaRPr b="0" lang="en-US" sz="2400" spc="-1" strike="noStrike">
                        <a:solidFill>
                          <a:srgbClr val="000000"/>
                        </a:solidFill>
                        <a:latin typeface="Cambria"/>
                      </a:endParaRPr>
                    </a:p>
                  </a:txBody>
                  <a:tcPr anchor="t"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8f5"/>
                    </a:solidFill>
                  </a:tcPr>
                </a:tc>
              </a:tr>
              <a:tr h="478440">
                <a:tc>
                  <a:txBody>
                    <a:bodyPr lIns="68400" rIns="68400" tIns="0" bIns="0" anchor="t">
                      <a:noAutofit/>
                    </a:bodyPr>
                    <a:p>
                      <a:pPr>
                        <a:lnSpc>
                          <a:spcPct val="115000"/>
                        </a:lnSpc>
                      </a:pPr>
                      <a:r>
                        <a:rPr b="0" lang="en-US" sz="2400" spc="-1" strike="noStrike">
                          <a:solidFill>
                            <a:srgbClr val="000000"/>
                          </a:solidFill>
                          <a:latin typeface="Cambria"/>
                          <a:ea typeface="Osaka"/>
                        </a:rPr>
                        <a:t>an “Adjust” Button</a:t>
                      </a:r>
                      <a:endParaRPr b="0" lang="en-US" sz="2400" spc="-1" strike="noStrike">
                        <a:solidFill>
                          <a:srgbClr val="000000"/>
                        </a:solidFill>
                        <a:latin typeface="Cambria"/>
                      </a:endParaRPr>
                    </a:p>
                  </a:txBody>
                  <a:tcPr anchor="t"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dcdec"/>
                    </a:solidFill>
                  </a:tcPr>
                </a:tc>
                <a:tc>
                  <a:txBody>
                    <a:bodyPr lIns="68400" rIns="68400" tIns="0" bIns="0" anchor="t">
                      <a:noAutofit/>
                    </a:bodyPr>
                    <a:p>
                      <a:pPr>
                        <a:lnSpc>
                          <a:spcPct val="115000"/>
                        </a:lnSpc>
                      </a:pPr>
                      <a:r>
                        <a:rPr b="0" lang="en-US" sz="2400" spc="-1" strike="noStrike">
                          <a:solidFill>
                            <a:srgbClr val="000000"/>
                          </a:solidFill>
                          <a:latin typeface="Cambria"/>
                          <a:ea typeface="Osaka"/>
                        </a:rPr>
                        <a:t>Green Indicator</a:t>
                      </a:r>
                      <a:endParaRPr b="0" lang="en-US" sz="2400" spc="-1" strike="noStrike">
                        <a:solidFill>
                          <a:srgbClr val="000000"/>
                        </a:solidFill>
                        <a:latin typeface="Cambria"/>
                      </a:endParaRPr>
                    </a:p>
                  </a:txBody>
                  <a:tcPr anchor="t"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dcdec"/>
                    </a:solidFill>
                  </a:tcPr>
                </a:tc>
              </a:tr>
              <a:tr h="478440">
                <a:tc>
                  <a:txBody>
                    <a:bodyPr lIns="68400" rIns="68400" tIns="0" bIns="0" anchor="t">
                      <a:noAutofit/>
                    </a:bodyPr>
                    <a:p>
                      <a:pPr>
                        <a:lnSpc>
                          <a:spcPct val="115000"/>
                        </a:lnSpc>
                      </a:pPr>
                      <a:r>
                        <a:rPr b="0" lang="en-US" sz="2400" spc="-1" strike="noStrike">
                          <a:solidFill>
                            <a:srgbClr val="000000"/>
                          </a:solidFill>
                          <a:latin typeface="Cambria"/>
                          <a:ea typeface="Osaka"/>
                        </a:rPr>
                        <a:t>Trimpot</a:t>
                      </a:r>
                      <a:endParaRPr b="0" lang="en-US" sz="2400" spc="-1" strike="noStrike">
                        <a:solidFill>
                          <a:srgbClr val="000000"/>
                        </a:solidFill>
                        <a:latin typeface="Cambria"/>
                      </a:endParaRPr>
                    </a:p>
                  </a:txBody>
                  <a:tcPr anchor="t"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8f5"/>
                    </a:solidFill>
                  </a:tcPr>
                </a:tc>
                <a:tc>
                  <a:txBody>
                    <a:bodyPr lIns="68400" rIns="68400" tIns="0" bIns="0" anchor="t">
                      <a:noAutofit/>
                    </a:bodyPr>
                    <a:p>
                      <a:pPr>
                        <a:lnSpc>
                          <a:spcPct val="115000"/>
                        </a:lnSpc>
                      </a:pPr>
                      <a:r>
                        <a:rPr b="0" lang="en-US" sz="2400" spc="-1" strike="noStrike">
                          <a:solidFill>
                            <a:srgbClr val="000000"/>
                          </a:solidFill>
                          <a:latin typeface="Cambria"/>
                          <a:ea typeface="Osaka"/>
                        </a:rPr>
                        <a:t>Blue Indicator</a:t>
                      </a:r>
                      <a:endParaRPr b="0" lang="en-US" sz="2400" spc="-1" strike="noStrike">
                        <a:solidFill>
                          <a:srgbClr val="000000"/>
                        </a:solidFill>
                        <a:latin typeface="Cambria"/>
                      </a:endParaRPr>
                    </a:p>
                  </a:txBody>
                  <a:tcPr anchor="t"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8f5"/>
                    </a:solidFill>
                  </a:tcPr>
                </a:tc>
              </a:tr>
              <a:tr h="479520">
                <a:tc>
                  <a:txBody>
                    <a:bodyPr lIns="68400" rIns="68400" tIns="0" bIns="0" anchor="t">
                      <a:noAutofit/>
                    </a:bodyPr>
                    <a:p>
                      <a:pPr>
                        <a:lnSpc>
                          <a:spcPct val="115000"/>
                        </a:lnSpc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Cambria"/>
                      </a:endParaRPr>
                    </a:p>
                  </a:txBody>
                  <a:tcPr anchor="t"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dcdec"/>
                    </a:solidFill>
                  </a:tcPr>
                </a:tc>
                <a:tc>
                  <a:txBody>
                    <a:bodyPr lIns="68400" rIns="68400" tIns="0" bIns="0" anchor="t">
                      <a:noAutofit/>
                    </a:bodyPr>
                    <a:p>
                      <a:pPr>
                        <a:lnSpc>
                          <a:spcPct val="115000"/>
                        </a:lnSpc>
                      </a:pPr>
                      <a:r>
                        <a:rPr b="0" lang="en-US" sz="2400" spc="-1" strike="noStrike">
                          <a:solidFill>
                            <a:srgbClr val="000000"/>
                          </a:solidFill>
                          <a:latin typeface="Cambria"/>
                          <a:ea typeface="Osaka"/>
                        </a:rPr>
                        <a:t>RGB LED</a:t>
                      </a:r>
                      <a:endParaRPr b="0" lang="en-US" sz="2400" spc="-1" strike="noStrike">
                        <a:solidFill>
                          <a:srgbClr val="000000"/>
                        </a:solidFill>
                        <a:latin typeface="Cambria"/>
                      </a:endParaRPr>
                    </a:p>
                  </a:txBody>
                  <a:tcPr anchor="t"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dcdec"/>
                    </a:solidFill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PlaceHolder 1"/>
          <p:cNvSpPr>
            <a:spLocks noGrp="1"/>
          </p:cNvSpPr>
          <p:nvPr>
            <p:ph type="title"/>
          </p:nvPr>
        </p:nvSpPr>
        <p:spPr>
          <a:xfrm>
            <a:off x="685800" y="16560"/>
            <a:ext cx="7770600" cy="1141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dark forest"/>
                <a:ea typeface="Osaka"/>
              </a:rPr>
              <a:t>Project #5 – Real Time Color Mixer</a:t>
            </a:r>
            <a:br>
              <a:rPr sz="3200"/>
            </a:br>
            <a:r>
              <a:rPr b="0" lang="en-US" sz="3200" spc="-1" strike="noStrike">
                <a:solidFill>
                  <a:srgbClr val="000000"/>
                </a:solidFill>
                <a:latin typeface="dark forest"/>
                <a:ea typeface="Osaka"/>
              </a:rPr>
              <a:t>Schematic</a:t>
            </a:r>
            <a:endParaRPr b="0" lang="en-GB" sz="3200" spc="-1" strike="noStrike">
              <a:solidFill>
                <a:srgbClr val="ffffff"/>
              </a:solidFill>
              <a:latin typeface="dark forest"/>
            </a:endParaRPr>
          </a:p>
        </p:txBody>
      </p:sp>
      <p:pic>
        <p:nvPicPr>
          <p:cNvPr id="778" name="" descr=""/>
          <p:cNvPicPr/>
          <p:nvPr/>
        </p:nvPicPr>
        <p:blipFill>
          <a:blip r:embed="rId1"/>
          <a:stretch/>
        </p:blipFill>
        <p:spPr>
          <a:xfrm>
            <a:off x="270000" y="1096920"/>
            <a:ext cx="8557200" cy="5577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PlaceHolder 1"/>
          <p:cNvSpPr>
            <a:spLocks noGrp="1"/>
          </p:cNvSpPr>
          <p:nvPr>
            <p:ph type="title"/>
          </p:nvPr>
        </p:nvSpPr>
        <p:spPr>
          <a:xfrm>
            <a:off x="685800" y="0"/>
            <a:ext cx="7770600" cy="1141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dark forest"/>
                <a:ea typeface="Osaka"/>
              </a:rPr>
              <a:t>Project #5 – Real Time Color Mixer</a:t>
            </a:r>
            <a:br>
              <a:rPr sz="3200"/>
            </a:br>
            <a:r>
              <a:rPr b="0" lang="en-US" sz="3200" spc="-1" strike="noStrike">
                <a:solidFill>
                  <a:srgbClr val="000000"/>
                </a:solidFill>
                <a:latin typeface="dark forest"/>
                <a:ea typeface="Osaka"/>
              </a:rPr>
              <a:t>Wiring Diagram</a:t>
            </a:r>
            <a:endParaRPr b="0" lang="en-GB" sz="3200" spc="-1" strike="noStrike">
              <a:solidFill>
                <a:srgbClr val="ffffff"/>
              </a:solidFill>
              <a:latin typeface="dark forest"/>
            </a:endParaRPr>
          </a:p>
        </p:txBody>
      </p:sp>
      <p:pic>
        <p:nvPicPr>
          <p:cNvPr id="780" name="" descr=""/>
          <p:cNvPicPr/>
          <p:nvPr/>
        </p:nvPicPr>
        <p:blipFill>
          <a:blip r:embed="rId1"/>
          <a:stretch/>
        </p:blipFill>
        <p:spPr>
          <a:xfrm>
            <a:off x="1122480" y="734760"/>
            <a:ext cx="7192800" cy="59234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PlaceHolder 1"/>
          <p:cNvSpPr>
            <a:spLocks noGrp="1"/>
          </p:cNvSpPr>
          <p:nvPr>
            <p:ph type="title"/>
          </p:nvPr>
        </p:nvSpPr>
        <p:spPr>
          <a:xfrm>
            <a:off x="685800" y="16560"/>
            <a:ext cx="7770600" cy="1141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dark forest"/>
                <a:ea typeface="Osaka"/>
              </a:rPr>
              <a:t>Where To Go From Here:</a:t>
            </a:r>
            <a:br>
              <a:rPr sz="3200"/>
            </a:br>
            <a:endParaRPr b="0" lang="en-GB" sz="3200" spc="-1" strike="noStrike">
              <a:solidFill>
                <a:srgbClr val="ffffff"/>
              </a:solidFill>
              <a:latin typeface="dark forest"/>
            </a:endParaRPr>
          </a:p>
        </p:txBody>
      </p:sp>
      <p:pic>
        <p:nvPicPr>
          <p:cNvPr id="782" name="" descr=""/>
          <p:cNvPicPr/>
          <p:nvPr/>
        </p:nvPicPr>
        <p:blipFill>
          <a:blip r:embed="rId1"/>
          <a:stretch/>
        </p:blipFill>
        <p:spPr>
          <a:xfrm>
            <a:off x="605160" y="1104120"/>
            <a:ext cx="7934040" cy="4649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3" name="Picture 1" descr=""/>
          <p:cNvPicPr/>
          <p:nvPr/>
        </p:nvPicPr>
        <p:blipFill>
          <a:blip r:embed="rId1"/>
          <a:stretch/>
        </p:blipFill>
        <p:spPr>
          <a:xfrm>
            <a:off x="767520" y="2098080"/>
            <a:ext cx="3840840" cy="2834640"/>
          </a:xfrm>
          <a:prstGeom prst="rect">
            <a:avLst/>
          </a:prstGeom>
          <a:ln w="0">
            <a:noFill/>
          </a:ln>
        </p:spPr>
      </p:pic>
      <p:sp>
        <p:nvSpPr>
          <p:cNvPr id="784" name="Rectangle 2"/>
          <p:cNvSpPr/>
          <p:nvPr/>
        </p:nvSpPr>
        <p:spPr>
          <a:xfrm>
            <a:off x="1013760" y="3823920"/>
            <a:ext cx="3263760" cy="53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ctr">
            <a:noAutofit/>
          </a:bodyPr>
          <a:p>
            <a:pPr marL="343080" indent="-340920" algn="ctr">
              <a:lnSpc>
                <a:spcPct val="100000"/>
              </a:lnSpc>
              <a:spcBef>
                <a:spcPts val="374"/>
              </a:spcBef>
              <a:tabLst>
                <a:tab algn="l" pos="0"/>
              </a:tabLst>
            </a:pPr>
            <a:r>
              <a:rPr b="0" lang="en-US" sz="1500" spc="-1" strike="noStrike">
                <a:solidFill>
                  <a:srgbClr val="ffffff"/>
                </a:solidFill>
                <a:latin typeface="HelveticaNeueLT Pro 77 BdCn"/>
                <a:ea typeface="Osaka"/>
              </a:rPr>
              <a:t>www.sparkfun.com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 marL="343080" indent="-340920" algn="ctr">
              <a:lnSpc>
                <a:spcPct val="100000"/>
              </a:lnSpc>
              <a:spcBef>
                <a:spcPts val="374"/>
              </a:spcBef>
              <a:tabLst>
                <a:tab algn="l" pos="0"/>
              </a:tabLst>
            </a:pPr>
            <a:r>
              <a:rPr b="0" lang="en-US" sz="1500" spc="-1" strike="noStrike">
                <a:solidFill>
                  <a:srgbClr val="ffffff"/>
                </a:solidFill>
                <a:latin typeface="HelveticaNeueLT Pro 77 BdCn"/>
                <a:ea typeface="Osaka"/>
              </a:rPr>
              <a:t>6175 Longbow Drive, Suite 200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 marL="343080" indent="-340920" algn="ctr">
              <a:lnSpc>
                <a:spcPct val="100000"/>
              </a:lnSpc>
              <a:spcBef>
                <a:spcPts val="374"/>
              </a:spcBef>
              <a:tabLst>
                <a:tab algn="l" pos="0"/>
              </a:tabLst>
            </a:pPr>
            <a:r>
              <a:rPr b="0" lang="en-US" sz="1500" spc="-1" strike="noStrike">
                <a:solidFill>
                  <a:srgbClr val="ffffff"/>
                </a:solidFill>
                <a:latin typeface="HelveticaNeueLT Pro 77 BdCn"/>
                <a:ea typeface="Osaka"/>
              </a:rPr>
              <a:t>Boulder, Colorado 80301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5" name="PlaceHolder 1"/>
          <p:cNvSpPr>
            <a:spLocks noGrp="1"/>
          </p:cNvSpPr>
          <p:nvPr>
            <p:ph type="title"/>
          </p:nvPr>
        </p:nvSpPr>
        <p:spPr>
          <a:xfrm>
            <a:off x="686160" y="0"/>
            <a:ext cx="7770600" cy="1141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dark forest"/>
                <a:ea typeface="Osaka"/>
              </a:rPr>
              <a:t>Special Thanks:</a:t>
            </a:r>
            <a:br>
              <a:rPr sz="3200"/>
            </a:br>
            <a:endParaRPr b="0" lang="en-GB" sz="3200" spc="-1" strike="noStrike">
              <a:solidFill>
                <a:srgbClr val="ffffff"/>
              </a:solidFill>
              <a:latin typeface="dark forest"/>
            </a:endParaRPr>
          </a:p>
        </p:txBody>
      </p:sp>
      <p:pic>
        <p:nvPicPr>
          <p:cNvPr id="786" name="" descr=""/>
          <p:cNvPicPr/>
          <p:nvPr/>
        </p:nvPicPr>
        <p:blipFill>
          <a:blip r:embed="rId2"/>
          <a:stretch/>
        </p:blipFill>
        <p:spPr>
          <a:xfrm>
            <a:off x="5486400" y="1645920"/>
            <a:ext cx="3017520" cy="2997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laceHolder 1"/>
          <p:cNvSpPr>
            <a:spLocks noGrp="1"/>
          </p:cNvSpPr>
          <p:nvPr>
            <p:ph type="title"/>
          </p:nvPr>
        </p:nvSpPr>
        <p:spPr>
          <a:xfrm>
            <a:off x="685800" y="304560"/>
            <a:ext cx="7770600" cy="1141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US" sz="3200" spc="-1" strike="noStrike">
                <a:solidFill>
                  <a:srgbClr val="000000"/>
                </a:solidFill>
                <a:latin typeface="dark forest"/>
                <a:ea typeface="Osaka"/>
              </a:rPr>
              <a:t>Adding Control</a:t>
            </a:r>
            <a:endParaRPr b="0" lang="en-GB" sz="3200" spc="-1" strike="noStrike">
              <a:solidFill>
                <a:srgbClr val="ffffff"/>
              </a:solidFill>
              <a:latin typeface="dark forest"/>
            </a:endParaRPr>
          </a:p>
        </p:txBody>
      </p:sp>
      <p:pic>
        <p:nvPicPr>
          <p:cNvPr id="193" name="" descr=""/>
          <p:cNvPicPr/>
          <p:nvPr/>
        </p:nvPicPr>
        <p:blipFill>
          <a:blip r:embed="rId1"/>
          <a:stretch/>
        </p:blipFill>
        <p:spPr>
          <a:xfrm>
            <a:off x="2651760" y="1248120"/>
            <a:ext cx="3931920" cy="5090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PlaceHolder 1"/>
          <p:cNvSpPr>
            <a:spLocks noGrp="1"/>
          </p:cNvSpPr>
          <p:nvPr>
            <p:ph type="title"/>
          </p:nvPr>
        </p:nvSpPr>
        <p:spPr>
          <a:xfrm>
            <a:off x="685800" y="304560"/>
            <a:ext cx="7770600" cy="1141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US" sz="3200" spc="-1" strike="noStrike">
                <a:solidFill>
                  <a:srgbClr val="000000"/>
                </a:solidFill>
                <a:latin typeface="dark forest"/>
                <a:ea typeface="Osaka"/>
              </a:rPr>
              <a:t>Adding Control</a:t>
            </a:r>
            <a:endParaRPr b="0" lang="en-GB" sz="3200" spc="-1" strike="noStrike">
              <a:solidFill>
                <a:srgbClr val="ffffff"/>
              </a:solidFill>
              <a:latin typeface="dark forest"/>
            </a:endParaRPr>
          </a:p>
        </p:txBody>
      </p:sp>
      <p:pic>
        <p:nvPicPr>
          <p:cNvPr id="195" name="" descr=""/>
          <p:cNvPicPr/>
          <p:nvPr/>
        </p:nvPicPr>
        <p:blipFill>
          <a:blip r:embed="rId1"/>
          <a:stretch/>
        </p:blipFill>
        <p:spPr>
          <a:xfrm>
            <a:off x="2651760" y="1248120"/>
            <a:ext cx="3931920" cy="5090400"/>
          </a:xfrm>
          <a:prstGeom prst="rect">
            <a:avLst/>
          </a:prstGeom>
          <a:ln w="0">
            <a:noFill/>
          </a:ln>
        </p:spPr>
      </p:pic>
      <p:sp>
        <p:nvSpPr>
          <p:cNvPr id="196" name=""/>
          <p:cNvSpPr txBox="1"/>
          <p:nvPr/>
        </p:nvSpPr>
        <p:spPr>
          <a:xfrm>
            <a:off x="473760" y="1642680"/>
            <a:ext cx="2468880" cy="1828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Any circuit that has meaningful input has some degree of control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PlaceHolder 1"/>
          <p:cNvSpPr>
            <a:spLocks noGrp="1"/>
          </p:cNvSpPr>
          <p:nvPr>
            <p:ph type="title"/>
          </p:nvPr>
        </p:nvSpPr>
        <p:spPr>
          <a:xfrm>
            <a:off x="685800" y="304560"/>
            <a:ext cx="7770600" cy="1141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US" sz="3200" spc="-1" strike="noStrike">
                <a:solidFill>
                  <a:srgbClr val="000000"/>
                </a:solidFill>
                <a:latin typeface="dark forest"/>
                <a:ea typeface="Osaka"/>
              </a:rPr>
              <a:t>Adding Control</a:t>
            </a:r>
            <a:endParaRPr b="0" lang="en-GB" sz="3200" spc="-1" strike="noStrike">
              <a:solidFill>
                <a:srgbClr val="ffffff"/>
              </a:solidFill>
              <a:latin typeface="dark forest"/>
            </a:endParaRPr>
          </a:p>
        </p:txBody>
      </p:sp>
      <p:pic>
        <p:nvPicPr>
          <p:cNvPr id="198" name="" descr=""/>
          <p:cNvPicPr/>
          <p:nvPr/>
        </p:nvPicPr>
        <p:blipFill>
          <a:blip r:embed="rId1"/>
          <a:stretch/>
        </p:blipFill>
        <p:spPr>
          <a:xfrm>
            <a:off x="2651760" y="1248120"/>
            <a:ext cx="3931920" cy="5090400"/>
          </a:xfrm>
          <a:prstGeom prst="rect">
            <a:avLst/>
          </a:prstGeom>
          <a:ln w="0">
            <a:noFill/>
          </a:ln>
        </p:spPr>
      </p:pic>
      <p:sp>
        <p:nvSpPr>
          <p:cNvPr id="199" name=""/>
          <p:cNvSpPr txBox="1"/>
          <p:nvPr/>
        </p:nvSpPr>
        <p:spPr>
          <a:xfrm>
            <a:off x="473760" y="1642680"/>
            <a:ext cx="2468880" cy="1828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Any circuit that has meaningful input has some degree of control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0" name=""/>
          <p:cNvSpPr txBox="1"/>
          <p:nvPr/>
        </p:nvSpPr>
        <p:spPr>
          <a:xfrm>
            <a:off x="6400800" y="4980960"/>
            <a:ext cx="2468880" cy="1292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Microcontrollers allow us to assign different relationships between inputs and outputs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"/>
          <p:cNvSpPr/>
          <p:nvPr/>
        </p:nvSpPr>
        <p:spPr>
          <a:xfrm rot="10800000">
            <a:off x="3862080" y="196200"/>
            <a:ext cx="4975560" cy="992160"/>
          </a:xfrm>
          <a:prstGeom prst="homePlate">
            <a:avLst>
              <a:gd name="adj" fmla="val 50000"/>
            </a:avLst>
          </a:prstGeom>
          <a:gradFill rotWithShape="0">
            <a:gsLst>
              <a:gs pos="0">
                <a:srgbClr val="b4c7dc"/>
              </a:gs>
              <a:gs pos="100000">
                <a:srgbClr val="5074b9"/>
              </a:gs>
            </a:gsLst>
            <a:lin ang="0"/>
          </a:gradFill>
          <a:ln w="255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220320" rIns="345600" tIns="118080" bIns="118080" anchor="ctr" rot="10800000">
            <a:noAutofit/>
          </a:bodyPr>
          <a:p>
            <a:pPr algn="ctr">
              <a:lnSpc>
                <a:spcPts val="2857"/>
              </a:lnSpc>
              <a:tabLst>
                <a:tab algn="l" pos="0"/>
              </a:tabLst>
            </a:pPr>
            <a:r>
              <a:rPr b="1" lang="en-US" sz="3100" spc="-1" strike="noStrike">
                <a:solidFill>
                  <a:srgbClr val="ffffff"/>
                </a:solidFill>
                <a:latin typeface="Courier New"/>
                <a:ea typeface="Osaka"/>
              </a:rPr>
              <a:t>if()</a:t>
            </a:r>
            <a:r>
              <a:rPr b="0" lang="en-US" sz="3100" spc="-1" strike="noStrike">
                <a:solidFill>
                  <a:srgbClr val="ffffff"/>
                </a:solidFill>
                <a:latin typeface="HelveticaNeueLT Pro 77 BdCn"/>
                <a:ea typeface="Osaka"/>
              </a:rPr>
              <a:t> </a:t>
            </a:r>
            <a:r>
              <a:rPr b="0" lang="en-US" sz="3100" spc="-1" strike="noStrike">
                <a:solidFill>
                  <a:srgbClr val="ffffff"/>
                </a:solidFill>
                <a:latin typeface="Cambria"/>
                <a:ea typeface="Osaka"/>
              </a:rPr>
              <a:t>statements / Boolean logic</a:t>
            </a:r>
            <a:endParaRPr b="0" lang="en-US" sz="3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2" name=""/>
          <p:cNvSpPr/>
          <p:nvPr/>
        </p:nvSpPr>
        <p:spPr>
          <a:xfrm>
            <a:off x="3474720" y="291240"/>
            <a:ext cx="773280" cy="773280"/>
          </a:xfrm>
          <a:prstGeom prst="ellipse">
            <a:avLst/>
          </a:prstGeom>
          <a:blipFill rotWithShape="0">
            <a:blip r:embed="rId1"/>
            <a:srcRect/>
            <a:stretch/>
          </a:blipFill>
          <a:ln w="255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3" name="PlaceHolder 1"/>
          <p:cNvSpPr>
            <a:spLocks noGrp="1"/>
          </p:cNvSpPr>
          <p:nvPr>
            <p:ph/>
          </p:nvPr>
        </p:nvSpPr>
        <p:spPr>
          <a:xfrm>
            <a:off x="685800" y="1675800"/>
            <a:ext cx="7770600" cy="44179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p>
            <a:pPr indent="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0" lang="en-US" sz="3000" spc="-1" strike="noStrike" u="sng">
                <a:solidFill>
                  <a:srgbClr val="000000"/>
                </a:solidFill>
                <a:uFillTx/>
                <a:latin typeface="dark forest"/>
                <a:ea typeface="Osaka"/>
              </a:rPr>
              <a:t>Project #3 – Lie Detector</a:t>
            </a:r>
            <a:endParaRPr b="0" lang="en-GB" sz="3000" spc="-1" strike="noStrike">
              <a:solidFill>
                <a:srgbClr val="000000"/>
              </a:solidFill>
              <a:latin typeface="HelveticaNeueLT Pro 77 BdCn"/>
            </a:endParaRPr>
          </a:p>
          <a:p>
            <a:pPr marL="399960" indent="0">
              <a:lnSpc>
                <a:spcPct val="100000"/>
              </a:lnSpc>
              <a:spcBef>
                <a:spcPts val="624"/>
              </a:spcBef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mbria"/>
                <a:ea typeface="Osaka"/>
              </a:rPr>
              <a:t>Just give me 3 clock cycles with the bastard</a:t>
            </a:r>
            <a:endParaRPr b="0" lang="en-GB" sz="2400" spc="-1" strike="noStrike">
              <a:solidFill>
                <a:srgbClr val="000000"/>
              </a:solidFill>
              <a:latin typeface="HelveticaNeueLT Pro 77 BdCn"/>
            </a:endParaRPr>
          </a:p>
          <a:p>
            <a:pPr marL="399960" indent="0">
              <a:lnSpc>
                <a:spcPct val="100000"/>
              </a:lnSpc>
              <a:spcBef>
                <a:spcPts val="624"/>
              </a:spcBef>
              <a:buNone/>
              <a:tabLst>
                <a:tab algn="l" pos="0"/>
              </a:tabLst>
            </a:pPr>
            <a:endParaRPr b="0" lang="en-GB" sz="2400" spc="-1" strike="noStrike">
              <a:solidFill>
                <a:srgbClr val="000000"/>
              </a:solidFill>
              <a:latin typeface="HelveticaNeueLT Pro 77 BdCn"/>
            </a:endParaRPr>
          </a:p>
          <a:p>
            <a:pPr marL="399960" indent="0">
              <a:lnSpc>
                <a:spcPct val="100000"/>
              </a:lnSpc>
              <a:spcBef>
                <a:spcPts val="624"/>
              </a:spcBef>
              <a:buNone/>
              <a:tabLst>
                <a:tab algn="l" pos="0"/>
              </a:tabLst>
            </a:pPr>
            <a:r>
              <a:rPr b="0" i="1" lang="en-US" sz="2400" spc="-1" strike="noStrike">
                <a:solidFill>
                  <a:srgbClr val="000000"/>
                </a:solidFill>
                <a:latin typeface="Courier New"/>
                <a:ea typeface="Osaka"/>
              </a:rPr>
              <a:t>Psuedo-code – how should this work?</a:t>
            </a:r>
            <a:endParaRPr b="0" lang="en-GB" sz="2400" spc="-1" strike="noStrike">
              <a:solidFill>
                <a:srgbClr val="000000"/>
              </a:solidFill>
              <a:latin typeface="HelveticaNeueLT Pro 77 BdCn"/>
            </a:endParaRPr>
          </a:p>
        </p:txBody>
      </p:sp>
      <p:grpSp>
        <p:nvGrpSpPr>
          <p:cNvPr id="204" name=""/>
          <p:cNvGrpSpPr/>
          <p:nvPr/>
        </p:nvGrpSpPr>
        <p:grpSpPr>
          <a:xfrm>
            <a:off x="2445480" y="3817440"/>
            <a:ext cx="4253040" cy="1843920"/>
            <a:chOff x="2445480" y="3817440"/>
            <a:chExt cx="4253040" cy="1843920"/>
          </a:xfrm>
        </p:grpSpPr>
        <p:sp>
          <p:nvSpPr>
            <p:cNvPr id="205" name=""/>
            <p:cNvSpPr/>
            <p:nvPr/>
          </p:nvSpPr>
          <p:spPr>
            <a:xfrm>
              <a:off x="2445480" y="4321800"/>
              <a:ext cx="1568880" cy="789480"/>
            </a:xfrm>
            <a:prstGeom prst="roundRect">
              <a:avLst>
                <a:gd name="adj" fmla="val 10000"/>
              </a:avLst>
            </a:prstGeom>
            <a:gradFill rotWithShape="0">
              <a:gsLst>
                <a:gs pos="0">
                  <a:srgbClr val="b4c7dc"/>
                </a:gs>
                <a:gs pos="100000">
                  <a:srgbClr val="5074b9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5400" rIns="68760" tIns="95400" bIns="95760" anchor="ctr">
              <a:noAutofit/>
            </a:bodyPr>
            <a:p>
              <a:pPr algn="ctr">
                <a:lnSpc>
                  <a:spcPct val="90000"/>
                </a:lnSpc>
                <a:spcAft>
                  <a:spcPts val="629"/>
                </a:spcAft>
                <a:tabLst>
                  <a:tab algn="l" pos="0"/>
                </a:tabLst>
              </a:pPr>
              <a:r>
                <a:rPr b="0" lang="en-US" sz="1600" spc="-1" strike="noStrike">
                  <a:solidFill>
                    <a:srgbClr val="ffffff"/>
                  </a:solidFill>
                  <a:latin typeface="Courier New"/>
                  <a:ea typeface="Osaka"/>
                </a:rPr>
                <a:t>Statement true?</a:t>
              </a:r>
              <a:endParaRPr b="0" lang="en-US" sz="1600" spc="-1" strike="noStrike">
                <a:solidFill>
                  <a:srgbClr val="000000"/>
                </a:solidFill>
                <a:latin typeface="Courier New"/>
              </a:endParaRPr>
            </a:p>
          </p:txBody>
        </p:sp>
        <p:sp>
          <p:nvSpPr>
            <p:cNvPr id="206" name=""/>
            <p:cNvSpPr/>
            <p:nvPr/>
          </p:nvSpPr>
          <p:spPr>
            <a:xfrm rot="1500000">
              <a:off x="4115520" y="4869720"/>
              <a:ext cx="838800" cy="35280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59595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ctr">
              <a:noAutofit/>
            </a:bodyPr>
            <a:p>
              <a:pPr algn="ctr"/>
              <a:r>
                <a:rPr b="0" lang="en-US" sz="1800" spc="-1" strike="noStrike">
                  <a:solidFill>
                    <a:srgbClr val="ffffff"/>
                  </a:solidFill>
                  <a:latin typeface="Arial"/>
                </a:rPr>
                <a:t>NO</a:t>
              </a:r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207" name=""/>
            <p:cNvSpPr/>
            <p:nvPr/>
          </p:nvSpPr>
          <p:spPr>
            <a:xfrm rot="20098800">
              <a:off x="4131360" y="4213800"/>
              <a:ext cx="745560" cy="36072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59595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ctr">
              <a:noAutofit/>
            </a:bodyPr>
            <a:p>
              <a:pPr algn="ctr"/>
              <a:r>
                <a:rPr b="0" lang="en-US" sz="1800" spc="-1" strike="noStrike">
                  <a:solidFill>
                    <a:srgbClr val="ffffff"/>
                  </a:solidFill>
                  <a:latin typeface="Arial"/>
                </a:rPr>
                <a:t>YES</a:t>
              </a:r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208" name=""/>
            <p:cNvSpPr/>
            <p:nvPr/>
          </p:nvSpPr>
          <p:spPr>
            <a:xfrm>
              <a:off x="5121720" y="3817440"/>
              <a:ext cx="1576800" cy="789480"/>
            </a:xfrm>
            <a:prstGeom prst="roundRect">
              <a:avLst>
                <a:gd name="adj" fmla="val 10000"/>
              </a:avLst>
            </a:prstGeom>
            <a:gradFill rotWithShape="0">
              <a:gsLst>
                <a:gs pos="0">
                  <a:srgbClr val="b4c7dc"/>
                </a:gs>
                <a:gs pos="100000">
                  <a:srgbClr val="5074b9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5400" rIns="68760" tIns="95400" bIns="95760" anchor="ctr">
              <a:noAutofit/>
            </a:bodyPr>
            <a:p>
              <a:pPr algn="ctr">
                <a:lnSpc>
                  <a:spcPct val="90000"/>
                </a:lnSpc>
                <a:spcAft>
                  <a:spcPts val="629"/>
                </a:spcAft>
                <a:tabLst>
                  <a:tab algn="l" pos="0"/>
                </a:tabLst>
              </a:pPr>
              <a:r>
                <a:rPr b="0" lang="en-US" sz="1600" spc="-1" strike="noStrike">
                  <a:solidFill>
                    <a:srgbClr val="ffffff"/>
                  </a:solidFill>
                  <a:latin typeface="Courier New"/>
                  <a:ea typeface="Osaka"/>
                </a:rPr>
                <a:t>Green LED turns on</a:t>
              </a:r>
              <a:endParaRPr b="0" lang="en-US" sz="1600" spc="-1" strike="noStrike">
                <a:solidFill>
                  <a:srgbClr val="000000"/>
                </a:solidFill>
                <a:latin typeface="Courier New"/>
              </a:endParaRPr>
            </a:p>
          </p:txBody>
        </p:sp>
        <p:sp>
          <p:nvSpPr>
            <p:cNvPr id="209" name=""/>
            <p:cNvSpPr/>
            <p:nvPr/>
          </p:nvSpPr>
          <p:spPr>
            <a:xfrm>
              <a:off x="5121720" y="4871880"/>
              <a:ext cx="1576800" cy="789480"/>
            </a:xfrm>
            <a:prstGeom prst="roundRect">
              <a:avLst>
                <a:gd name="adj" fmla="val 10000"/>
              </a:avLst>
            </a:prstGeom>
            <a:gradFill rotWithShape="0">
              <a:gsLst>
                <a:gs pos="0">
                  <a:srgbClr val="b4c7dc"/>
                </a:gs>
                <a:gs pos="100000">
                  <a:srgbClr val="5074b9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5400" rIns="68760" tIns="95400" bIns="95760" anchor="ctr">
              <a:noAutofit/>
            </a:bodyPr>
            <a:p>
              <a:pPr algn="ctr">
                <a:lnSpc>
                  <a:spcPct val="90000"/>
                </a:lnSpc>
                <a:spcAft>
                  <a:spcPts val="629"/>
                </a:spcAft>
                <a:tabLst>
                  <a:tab algn="l" pos="0"/>
                </a:tabLst>
              </a:pPr>
              <a:r>
                <a:rPr b="0" lang="en-US" sz="1600" spc="-1" strike="noStrike">
                  <a:solidFill>
                    <a:srgbClr val="ffffff"/>
                  </a:solidFill>
                  <a:latin typeface="Courier New"/>
                  <a:ea typeface="Osaka"/>
                </a:rPr>
                <a:t>Red LED turns on</a:t>
              </a:r>
              <a:endParaRPr b="0" lang="en-US" sz="1600" spc="-1" strike="noStrike">
                <a:solidFill>
                  <a:srgbClr val="000000"/>
                </a:solidFill>
                <a:latin typeface="Courier New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PlaceHolder 1"/>
          <p:cNvSpPr>
            <a:spLocks noGrp="1"/>
          </p:cNvSpPr>
          <p:nvPr>
            <p:ph type="title"/>
          </p:nvPr>
        </p:nvSpPr>
        <p:spPr>
          <a:xfrm>
            <a:off x="457200" y="16560"/>
            <a:ext cx="8321040" cy="1141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dark forest"/>
                <a:ea typeface="Osaka"/>
              </a:rPr>
              <a:t>Project #3 – Lie Detector</a:t>
            </a:r>
            <a:br>
              <a:rPr sz="3200"/>
            </a:br>
            <a:r>
              <a:rPr b="0" lang="en-US" sz="3200" spc="-1" strike="noStrike">
                <a:solidFill>
                  <a:srgbClr val="000000"/>
                </a:solidFill>
                <a:latin typeface="dark forest"/>
                <a:ea typeface="Osaka"/>
              </a:rPr>
              <a:t>Inputs and Outputs</a:t>
            </a:r>
            <a:endParaRPr b="0" lang="en-GB" sz="3200" spc="-1" strike="noStrike">
              <a:solidFill>
                <a:srgbClr val="ffffff"/>
              </a:solidFill>
              <a:latin typeface="dark forest"/>
            </a:endParaRPr>
          </a:p>
        </p:txBody>
      </p:sp>
      <p:sp>
        <p:nvSpPr>
          <p:cNvPr id="211" name=""/>
          <p:cNvSpPr/>
          <p:nvPr/>
        </p:nvSpPr>
        <p:spPr>
          <a:xfrm>
            <a:off x="1523520" y="3808800"/>
            <a:ext cx="7314840" cy="213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212" name=""/>
          <p:cNvGrpSpPr/>
          <p:nvPr/>
        </p:nvGrpSpPr>
        <p:grpSpPr>
          <a:xfrm>
            <a:off x="2445480" y="1621800"/>
            <a:ext cx="4253040" cy="1843920"/>
            <a:chOff x="2445480" y="1621800"/>
            <a:chExt cx="4253040" cy="1843920"/>
          </a:xfrm>
        </p:grpSpPr>
        <p:sp>
          <p:nvSpPr>
            <p:cNvPr id="213" name=""/>
            <p:cNvSpPr/>
            <p:nvPr/>
          </p:nvSpPr>
          <p:spPr>
            <a:xfrm>
              <a:off x="2445480" y="2126160"/>
              <a:ext cx="1568880" cy="789480"/>
            </a:xfrm>
            <a:prstGeom prst="roundRect">
              <a:avLst>
                <a:gd name="adj" fmla="val 10000"/>
              </a:avLst>
            </a:prstGeom>
            <a:gradFill rotWithShape="0">
              <a:gsLst>
                <a:gs pos="0">
                  <a:srgbClr val="b4c7dc"/>
                </a:gs>
                <a:gs pos="100000">
                  <a:srgbClr val="5074b9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5400" rIns="68760" tIns="95400" bIns="95760" anchor="ctr">
              <a:noAutofit/>
            </a:bodyPr>
            <a:p>
              <a:pPr algn="ctr">
                <a:lnSpc>
                  <a:spcPct val="90000"/>
                </a:lnSpc>
                <a:spcAft>
                  <a:spcPts val="629"/>
                </a:spcAft>
                <a:tabLst>
                  <a:tab algn="l" pos="0"/>
                </a:tabLst>
              </a:pPr>
              <a:r>
                <a:rPr b="0" lang="en-US" sz="1600" spc="-1" strike="noStrike">
                  <a:solidFill>
                    <a:srgbClr val="ffffff"/>
                  </a:solidFill>
                  <a:latin typeface="Courier New"/>
                  <a:ea typeface="Osaka"/>
                </a:rPr>
                <a:t>Statement true?</a:t>
              </a:r>
              <a:endParaRPr b="0" lang="en-US" sz="1600" spc="-1" strike="noStrike">
                <a:solidFill>
                  <a:srgbClr val="000000"/>
                </a:solidFill>
                <a:latin typeface="Courier New"/>
              </a:endParaRPr>
            </a:p>
          </p:txBody>
        </p:sp>
        <p:sp>
          <p:nvSpPr>
            <p:cNvPr id="214" name=""/>
            <p:cNvSpPr/>
            <p:nvPr/>
          </p:nvSpPr>
          <p:spPr>
            <a:xfrm rot="1500000">
              <a:off x="4115520" y="2674080"/>
              <a:ext cx="838800" cy="35280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59595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ctr">
              <a:noAutofit/>
            </a:bodyPr>
            <a:p>
              <a:pPr algn="ctr"/>
              <a:r>
                <a:rPr b="0" lang="en-US" sz="1800" spc="-1" strike="noStrike">
                  <a:solidFill>
                    <a:srgbClr val="ffffff"/>
                  </a:solidFill>
                  <a:latin typeface="Arial"/>
                </a:rPr>
                <a:t>NO</a:t>
              </a:r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215" name=""/>
            <p:cNvSpPr/>
            <p:nvPr/>
          </p:nvSpPr>
          <p:spPr>
            <a:xfrm rot="20098800">
              <a:off x="4131360" y="2018160"/>
              <a:ext cx="745560" cy="36072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59595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ctr">
              <a:noAutofit/>
            </a:bodyPr>
            <a:p>
              <a:pPr algn="ctr"/>
              <a:r>
                <a:rPr b="0" lang="en-US" sz="1800" spc="-1" strike="noStrike">
                  <a:solidFill>
                    <a:srgbClr val="ffffff"/>
                  </a:solidFill>
                  <a:latin typeface="Arial"/>
                </a:rPr>
                <a:t>YES</a:t>
              </a:r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216" name=""/>
            <p:cNvSpPr/>
            <p:nvPr/>
          </p:nvSpPr>
          <p:spPr>
            <a:xfrm>
              <a:off x="5121720" y="1621800"/>
              <a:ext cx="1576800" cy="789480"/>
            </a:xfrm>
            <a:prstGeom prst="roundRect">
              <a:avLst>
                <a:gd name="adj" fmla="val 10000"/>
              </a:avLst>
            </a:prstGeom>
            <a:gradFill rotWithShape="0">
              <a:gsLst>
                <a:gs pos="0">
                  <a:srgbClr val="b4c7dc"/>
                </a:gs>
                <a:gs pos="100000">
                  <a:srgbClr val="5074b9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5400" rIns="68760" tIns="95400" bIns="95760" anchor="ctr">
              <a:noAutofit/>
            </a:bodyPr>
            <a:p>
              <a:pPr algn="ctr">
                <a:lnSpc>
                  <a:spcPct val="90000"/>
                </a:lnSpc>
                <a:spcAft>
                  <a:spcPts val="629"/>
                </a:spcAft>
                <a:tabLst>
                  <a:tab algn="l" pos="0"/>
                </a:tabLst>
              </a:pPr>
              <a:r>
                <a:rPr b="0" lang="en-US" sz="1600" spc="-1" strike="noStrike">
                  <a:solidFill>
                    <a:srgbClr val="ffffff"/>
                  </a:solidFill>
                  <a:latin typeface="Courier New"/>
                  <a:ea typeface="Osaka"/>
                </a:rPr>
                <a:t>Green LED turns on</a:t>
              </a:r>
              <a:endParaRPr b="0" lang="en-US" sz="1600" spc="-1" strike="noStrike">
                <a:solidFill>
                  <a:srgbClr val="000000"/>
                </a:solidFill>
                <a:latin typeface="Courier New"/>
              </a:endParaRPr>
            </a:p>
          </p:txBody>
        </p:sp>
        <p:sp>
          <p:nvSpPr>
            <p:cNvPr id="217" name=""/>
            <p:cNvSpPr/>
            <p:nvPr/>
          </p:nvSpPr>
          <p:spPr>
            <a:xfrm>
              <a:off x="5121720" y="2676240"/>
              <a:ext cx="1576800" cy="789480"/>
            </a:xfrm>
            <a:prstGeom prst="roundRect">
              <a:avLst>
                <a:gd name="adj" fmla="val 10000"/>
              </a:avLst>
            </a:prstGeom>
            <a:gradFill rotWithShape="0">
              <a:gsLst>
                <a:gs pos="0">
                  <a:srgbClr val="b4c7dc"/>
                </a:gs>
                <a:gs pos="100000">
                  <a:srgbClr val="5074b9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5400" rIns="68760" tIns="95400" bIns="95760" anchor="ctr">
              <a:noAutofit/>
            </a:bodyPr>
            <a:p>
              <a:pPr algn="ctr">
                <a:lnSpc>
                  <a:spcPct val="90000"/>
                </a:lnSpc>
                <a:spcAft>
                  <a:spcPts val="629"/>
                </a:spcAft>
                <a:tabLst>
                  <a:tab algn="l" pos="0"/>
                </a:tabLst>
              </a:pPr>
              <a:r>
                <a:rPr b="0" lang="en-US" sz="1600" spc="-1" strike="noStrike">
                  <a:solidFill>
                    <a:srgbClr val="ffffff"/>
                  </a:solidFill>
                  <a:latin typeface="Courier New"/>
                  <a:ea typeface="Osaka"/>
                </a:rPr>
                <a:t>Red LED turns on</a:t>
              </a:r>
              <a:endParaRPr b="0" lang="en-US" sz="1600" spc="-1" strike="noStrike">
                <a:solidFill>
                  <a:srgbClr val="000000"/>
                </a:solidFill>
                <a:latin typeface="Courier New"/>
              </a:endParaRPr>
            </a:p>
          </p:txBody>
        </p:sp>
      </p:grpSp>
      <p:graphicFrame>
        <p:nvGraphicFramePr>
          <p:cNvPr id="218" name="Table 1_ 1"/>
          <p:cNvGraphicFramePr/>
          <p:nvPr/>
        </p:nvGraphicFramePr>
        <p:xfrm>
          <a:off x="1762560" y="4413240"/>
          <a:ext cx="5951160" cy="1435680"/>
        </p:xfrm>
        <a:graphic>
          <a:graphicData uri="http://schemas.openxmlformats.org/drawingml/2006/table">
            <a:tbl>
              <a:tblPr/>
              <a:tblGrid>
                <a:gridCol w="2975760"/>
                <a:gridCol w="2975760"/>
              </a:tblGrid>
              <a:tr h="478440">
                <a:tc>
                  <a:txBody>
                    <a:bodyPr lIns="68400" rIns="68400" tIns="0" bIns="0" anchor="t">
                      <a:noAutofit/>
                    </a:bodyPr>
                    <a:p>
                      <a:pPr>
                        <a:lnSpc>
                          <a:spcPct val="115000"/>
                        </a:lnSpc>
                      </a:pPr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Cambria"/>
                          <a:ea typeface="Osaka"/>
                        </a:rPr>
                        <a:t>Inputs</a:t>
                      </a:r>
                      <a:endParaRPr b="0" lang="en-US" sz="2400" spc="-1" strike="noStrike">
                        <a:solidFill>
                          <a:srgbClr val="000000"/>
                        </a:solidFill>
                        <a:latin typeface="Cambria"/>
                      </a:endParaRPr>
                    </a:p>
                  </a:txBody>
                  <a:tcPr anchor="t"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3333cc"/>
                    </a:solidFill>
                  </a:tcPr>
                </a:tc>
                <a:tc>
                  <a:txBody>
                    <a:bodyPr lIns="68400" rIns="68400" tIns="0" bIns="0" anchor="t">
                      <a:noAutofit/>
                    </a:bodyPr>
                    <a:p>
                      <a:pPr>
                        <a:lnSpc>
                          <a:spcPct val="115000"/>
                        </a:lnSpc>
                      </a:pPr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Cambria"/>
                          <a:ea typeface="Osaka"/>
                        </a:rPr>
                        <a:t>Outputs</a:t>
                      </a:r>
                      <a:endParaRPr b="0" lang="en-US" sz="2400" spc="-1" strike="noStrike">
                        <a:solidFill>
                          <a:srgbClr val="000000"/>
                        </a:solidFill>
                        <a:latin typeface="Cambria"/>
                      </a:endParaRPr>
                    </a:p>
                  </a:txBody>
                  <a:tcPr anchor="t"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3333cc"/>
                    </a:solidFill>
                  </a:tcPr>
                </a:tc>
              </a:tr>
              <a:tr h="478800">
                <a:tc>
                  <a:txBody>
                    <a:bodyPr lIns="68400" rIns="68400" tIns="0" bIns="0" anchor="t">
                      <a:noAutofit/>
                    </a:bodyPr>
                    <a:p>
                      <a:pPr>
                        <a:lnSpc>
                          <a:spcPct val="115000"/>
                        </a:lnSpc>
                      </a:pPr>
                      <a:r>
                        <a:rPr b="0" lang="en-US" sz="2400" spc="-1" strike="noStrike">
                          <a:solidFill>
                            <a:srgbClr val="000000"/>
                          </a:solidFill>
                          <a:latin typeface="Cambria"/>
                          <a:ea typeface="Osaka"/>
                        </a:rPr>
                        <a:t>None</a:t>
                      </a:r>
                      <a:endParaRPr b="0" lang="en-US" sz="2400" spc="-1" strike="noStrike">
                        <a:solidFill>
                          <a:srgbClr val="000000"/>
                        </a:solidFill>
                        <a:latin typeface="Cambria"/>
                      </a:endParaRPr>
                    </a:p>
                  </a:txBody>
                  <a:tcPr anchor="t"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8f5"/>
                    </a:solidFill>
                  </a:tcPr>
                </a:tc>
                <a:tc>
                  <a:txBody>
                    <a:bodyPr lIns="68400" rIns="68400" tIns="0" bIns="0" anchor="t">
                      <a:noAutofit/>
                    </a:bodyPr>
                    <a:p>
                      <a:pPr>
                        <a:lnSpc>
                          <a:spcPct val="115000"/>
                        </a:lnSpc>
                      </a:pPr>
                      <a:r>
                        <a:rPr b="0" lang="en-US" sz="2400" spc="-1" strike="noStrike">
                          <a:solidFill>
                            <a:srgbClr val="000000"/>
                          </a:solidFill>
                          <a:latin typeface="Cambria"/>
                          <a:ea typeface="Osaka"/>
                        </a:rPr>
                        <a:t>Green LED</a:t>
                      </a:r>
                      <a:endParaRPr b="0" lang="en-US" sz="2400" spc="-1" strike="noStrike">
                        <a:solidFill>
                          <a:srgbClr val="000000"/>
                        </a:solidFill>
                        <a:latin typeface="Cambria"/>
                      </a:endParaRPr>
                    </a:p>
                  </a:txBody>
                  <a:tcPr anchor="t"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8f5"/>
                    </a:solidFill>
                  </a:tcPr>
                </a:tc>
              </a:tr>
              <a:tr h="478800">
                <a:tc>
                  <a:txBody>
                    <a:bodyPr lIns="68400" rIns="68400" tIns="0" bIns="0" anchor="t">
                      <a:noAutofit/>
                    </a:bodyPr>
                    <a:p>
                      <a:pPr>
                        <a:lnSpc>
                          <a:spcPct val="115000"/>
                        </a:lnSpc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Cambria"/>
                      </a:endParaRPr>
                    </a:p>
                  </a:txBody>
                  <a:tcPr anchor="t"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8f5"/>
                    </a:solidFill>
                  </a:tcPr>
                </a:tc>
                <a:tc>
                  <a:txBody>
                    <a:bodyPr lIns="68400" rIns="68400" tIns="0" bIns="0" anchor="t">
                      <a:noAutofit/>
                    </a:bodyPr>
                    <a:p>
                      <a:pPr>
                        <a:lnSpc>
                          <a:spcPct val="115000"/>
                        </a:lnSpc>
                      </a:pPr>
                      <a:r>
                        <a:rPr b="0" lang="en-US" sz="2400" spc="-1" strike="noStrike">
                          <a:solidFill>
                            <a:srgbClr val="000000"/>
                          </a:solidFill>
                          <a:latin typeface="Cambria"/>
                          <a:ea typeface="Osaka"/>
                        </a:rPr>
                        <a:t>Red LED</a:t>
                      </a:r>
                      <a:endParaRPr b="0" lang="en-US" sz="2400" spc="-1" strike="noStrike">
                        <a:solidFill>
                          <a:srgbClr val="000000"/>
                        </a:solidFill>
                        <a:latin typeface="Cambria"/>
                      </a:endParaRPr>
                    </a:p>
                  </a:txBody>
                  <a:tcPr anchor="t"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8f5"/>
                    </a:solidFill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PlaceHolder 1"/>
          <p:cNvSpPr>
            <a:spLocks noGrp="1"/>
          </p:cNvSpPr>
          <p:nvPr>
            <p:ph type="title"/>
          </p:nvPr>
        </p:nvSpPr>
        <p:spPr>
          <a:xfrm>
            <a:off x="685800" y="16560"/>
            <a:ext cx="7770600" cy="1141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dark forest"/>
                <a:ea typeface="Osaka"/>
              </a:rPr>
              <a:t>Project #3 – Lie Detector</a:t>
            </a:r>
            <a:br>
              <a:rPr sz="3200"/>
            </a:br>
            <a:r>
              <a:rPr b="0" lang="en-US" sz="3200" spc="-1" strike="noStrike">
                <a:solidFill>
                  <a:srgbClr val="000000"/>
                </a:solidFill>
                <a:latin typeface="dark forest"/>
                <a:ea typeface="Osaka"/>
              </a:rPr>
              <a:t>Schematic</a:t>
            </a:r>
            <a:endParaRPr b="0" lang="en-GB" sz="3200" spc="-1" strike="noStrike">
              <a:solidFill>
                <a:srgbClr val="ffffff"/>
              </a:solidFill>
              <a:latin typeface="dark forest"/>
            </a:endParaRPr>
          </a:p>
        </p:txBody>
      </p:sp>
      <p:sp>
        <p:nvSpPr>
          <p:cNvPr id="220" name="PlaceHolder 2"/>
          <p:cNvSpPr>
            <a:spLocks noGrp="1"/>
          </p:cNvSpPr>
          <p:nvPr>
            <p:ph/>
          </p:nvPr>
        </p:nvSpPr>
        <p:spPr>
          <a:xfrm>
            <a:off x="6035040" y="2314080"/>
            <a:ext cx="2714400" cy="2074320"/>
          </a:xfrm>
          <a:prstGeom prst="rect">
            <a:avLst/>
          </a:prstGeom>
          <a:noFill/>
          <a:ln w="31680">
            <a:solidFill>
              <a:srgbClr val="000000"/>
            </a:solidFill>
            <a:round/>
          </a:ln>
        </p:spPr>
        <p:txBody>
          <a:bodyPr lIns="90000" rIns="90000" tIns="46800" bIns="46800" anchor="t">
            <a:noAutofit/>
          </a:bodyPr>
          <a:p>
            <a:pPr indent="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mbria"/>
                <a:ea typeface="Osaka"/>
              </a:rPr>
              <a:t>You can leave the button on the breadboard- we’ll be using it again soon</a:t>
            </a:r>
            <a:endParaRPr b="0" lang="en-GB" sz="2400" spc="-1" strike="noStrike">
              <a:solidFill>
                <a:srgbClr val="000000"/>
              </a:solidFill>
              <a:latin typeface="HelveticaNeueLT Pro 77 BdCn"/>
            </a:endParaRPr>
          </a:p>
        </p:txBody>
      </p:sp>
      <p:pic>
        <p:nvPicPr>
          <p:cNvPr id="221" name="" descr=""/>
          <p:cNvPicPr/>
          <p:nvPr/>
        </p:nvPicPr>
        <p:blipFill>
          <a:blip r:embed="rId1"/>
          <a:stretch/>
        </p:blipFill>
        <p:spPr>
          <a:xfrm>
            <a:off x="878040" y="1097280"/>
            <a:ext cx="4516920" cy="51451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685800" y="304560"/>
            <a:ext cx="7770600" cy="1141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dark forest"/>
                <a:ea typeface="Osaka"/>
              </a:rPr>
              <a:t>Ohm’s Law</a:t>
            </a:r>
            <a:endParaRPr b="0" lang="en-GB" sz="3200" spc="-1" strike="noStrike">
              <a:solidFill>
                <a:srgbClr val="ffffff"/>
              </a:solidFill>
              <a:latin typeface="dark forest"/>
            </a:endParaRPr>
          </a:p>
        </p:txBody>
      </p:sp>
      <p:pic>
        <p:nvPicPr>
          <p:cNvPr id="141" name="" descr=""/>
          <p:cNvPicPr/>
          <p:nvPr/>
        </p:nvPicPr>
        <p:blipFill>
          <a:blip r:embed="rId1"/>
          <a:stretch/>
        </p:blipFill>
        <p:spPr>
          <a:xfrm>
            <a:off x="313560" y="1962360"/>
            <a:ext cx="8464680" cy="3751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PlaceHolder 1"/>
          <p:cNvSpPr>
            <a:spLocks noGrp="1"/>
          </p:cNvSpPr>
          <p:nvPr>
            <p:ph type="title"/>
          </p:nvPr>
        </p:nvSpPr>
        <p:spPr>
          <a:xfrm>
            <a:off x="686160" y="16920"/>
            <a:ext cx="7770600" cy="1141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dark forest"/>
                <a:ea typeface="Osaka"/>
              </a:rPr>
              <a:t>Project #3 – Lie Detector</a:t>
            </a:r>
            <a:br>
              <a:rPr sz="3200"/>
            </a:br>
            <a:r>
              <a:rPr b="0" lang="en-US" sz="3200" spc="-1" strike="noStrike">
                <a:solidFill>
                  <a:srgbClr val="000000"/>
                </a:solidFill>
                <a:latin typeface="dark forest"/>
                <a:ea typeface="Osaka"/>
              </a:rPr>
              <a:t>Wiring Diagram</a:t>
            </a:r>
            <a:endParaRPr b="0" lang="en-GB" sz="3200" spc="-1" strike="noStrike">
              <a:solidFill>
                <a:srgbClr val="ffffff"/>
              </a:solidFill>
              <a:latin typeface="dark forest"/>
            </a:endParaRPr>
          </a:p>
        </p:txBody>
      </p:sp>
      <p:pic>
        <p:nvPicPr>
          <p:cNvPr id="223" name="" descr=""/>
          <p:cNvPicPr/>
          <p:nvPr/>
        </p:nvPicPr>
        <p:blipFill>
          <a:blip r:embed="rId1"/>
          <a:stretch/>
        </p:blipFill>
        <p:spPr>
          <a:xfrm>
            <a:off x="182880" y="1717560"/>
            <a:ext cx="3719520" cy="4236840"/>
          </a:xfrm>
          <a:prstGeom prst="rect">
            <a:avLst/>
          </a:prstGeom>
          <a:ln w="0">
            <a:noFill/>
          </a:ln>
        </p:spPr>
      </p:pic>
      <p:pic>
        <p:nvPicPr>
          <p:cNvPr id="224" name="" descr=""/>
          <p:cNvPicPr/>
          <p:nvPr/>
        </p:nvPicPr>
        <p:blipFill>
          <a:blip r:embed="rId2"/>
          <a:stretch/>
        </p:blipFill>
        <p:spPr>
          <a:xfrm>
            <a:off x="4064040" y="1737360"/>
            <a:ext cx="4949280" cy="3872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PlaceHolder 1"/>
          <p:cNvSpPr>
            <a:spLocks noGrp="1"/>
          </p:cNvSpPr>
          <p:nvPr>
            <p:ph type="title"/>
          </p:nvPr>
        </p:nvSpPr>
        <p:spPr>
          <a:xfrm>
            <a:off x="457200" y="16920"/>
            <a:ext cx="8321040" cy="1141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dark forest"/>
                <a:ea typeface="Osaka"/>
              </a:rPr>
              <a:t>Project #3 – Lie Detector</a:t>
            </a:r>
            <a:br>
              <a:rPr sz="3200"/>
            </a:br>
            <a:r>
              <a:rPr b="0" lang="en-US" sz="3200" spc="-1" strike="noStrike">
                <a:solidFill>
                  <a:srgbClr val="000000"/>
                </a:solidFill>
                <a:latin typeface="dark forest"/>
                <a:ea typeface="Osaka"/>
              </a:rPr>
              <a:t>Conditional Statements</a:t>
            </a:r>
            <a:endParaRPr b="0" lang="en-GB" sz="3200" spc="-1" strike="noStrike">
              <a:solidFill>
                <a:srgbClr val="ffffff"/>
              </a:solidFill>
              <a:latin typeface="dark forest"/>
            </a:endParaRPr>
          </a:p>
        </p:txBody>
      </p:sp>
      <p:pic>
        <p:nvPicPr>
          <p:cNvPr id="226" name="" descr=""/>
          <p:cNvPicPr/>
          <p:nvPr/>
        </p:nvPicPr>
        <p:blipFill>
          <a:blip r:embed="rId1"/>
          <a:stretch/>
        </p:blipFill>
        <p:spPr>
          <a:xfrm>
            <a:off x="548640" y="2027880"/>
            <a:ext cx="5568840" cy="2361240"/>
          </a:xfrm>
          <a:prstGeom prst="rect">
            <a:avLst/>
          </a:prstGeom>
          <a:ln w="0">
            <a:noFill/>
          </a:ln>
        </p:spPr>
      </p:pic>
      <p:sp>
        <p:nvSpPr>
          <p:cNvPr id="227" name=""/>
          <p:cNvSpPr txBox="1"/>
          <p:nvPr/>
        </p:nvSpPr>
        <p:spPr>
          <a:xfrm>
            <a:off x="2984400" y="1338480"/>
            <a:ext cx="3657600" cy="43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2400" spc="-1" strike="noStrike">
                <a:solidFill>
                  <a:srgbClr val="000000"/>
                </a:solidFill>
                <a:latin typeface="Courier New"/>
              </a:rPr>
              <a:t>the if() statement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" descr=""/>
          <p:cNvPicPr/>
          <p:nvPr/>
        </p:nvPicPr>
        <p:blipFill>
          <a:blip r:embed="rId1"/>
          <a:stretch/>
        </p:blipFill>
        <p:spPr>
          <a:xfrm>
            <a:off x="548640" y="2027880"/>
            <a:ext cx="5568840" cy="2361240"/>
          </a:xfrm>
          <a:prstGeom prst="rect">
            <a:avLst/>
          </a:prstGeom>
          <a:ln w="0">
            <a:noFill/>
          </a:ln>
        </p:spPr>
      </p:pic>
      <p:sp>
        <p:nvSpPr>
          <p:cNvPr id="229" name=""/>
          <p:cNvSpPr/>
          <p:nvPr/>
        </p:nvSpPr>
        <p:spPr>
          <a:xfrm>
            <a:off x="5394960" y="1770840"/>
            <a:ext cx="1371600" cy="789480"/>
          </a:xfrm>
          <a:prstGeom prst="roundRect">
            <a:avLst>
              <a:gd name="adj" fmla="val 10000"/>
            </a:avLst>
          </a:prstGeom>
          <a:gradFill rotWithShape="0">
            <a:gsLst>
              <a:gs pos="0">
                <a:srgbClr val="b4c7dc"/>
              </a:gs>
              <a:gs pos="100000">
                <a:srgbClr val="5074b9"/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5400" rIns="68760" tIns="95400" bIns="95760" anchor="ctr">
            <a:noAutofit/>
          </a:bodyPr>
          <a:p>
            <a:pPr algn="ctr">
              <a:lnSpc>
                <a:spcPct val="90000"/>
              </a:lnSpc>
              <a:spcAft>
                <a:spcPts val="629"/>
              </a:spcAft>
              <a:tabLst>
                <a:tab algn="l" pos="0"/>
              </a:tabLst>
            </a:pPr>
            <a:r>
              <a:rPr b="0" lang="en-US" sz="1600" spc="-1" strike="noStrike">
                <a:solidFill>
                  <a:srgbClr val="ffffff"/>
                </a:solidFill>
                <a:latin typeface="Courier New"/>
                <a:ea typeface="Osaka"/>
              </a:rPr>
              <a:t>If this is true</a:t>
            </a:r>
            <a:endParaRPr b="0" lang="en-US" sz="1600" spc="-1" strike="noStrike">
              <a:solidFill>
                <a:srgbClr val="000000"/>
              </a:solidFill>
              <a:latin typeface="Courier New"/>
            </a:endParaRPr>
          </a:p>
        </p:txBody>
      </p:sp>
      <p:sp>
        <p:nvSpPr>
          <p:cNvPr id="230" name=""/>
          <p:cNvSpPr/>
          <p:nvPr/>
        </p:nvSpPr>
        <p:spPr>
          <a:xfrm rot="10800000">
            <a:off x="3840480" y="2094480"/>
            <a:ext cx="1463040" cy="316440"/>
          </a:xfrm>
          <a:prstGeom prst="rightArrow">
            <a:avLst>
              <a:gd name="adj1" fmla="val 60000"/>
              <a:gd name="adj2" fmla="val 50000"/>
            </a:avLst>
          </a:prstGeom>
          <a:solidFill>
            <a:srgbClr val="59595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endParaRPr b="0" lang="en-US" sz="16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31" name="PlaceHolder 1"/>
          <p:cNvSpPr>
            <a:spLocks noGrp="1"/>
          </p:cNvSpPr>
          <p:nvPr>
            <p:ph type="title"/>
          </p:nvPr>
        </p:nvSpPr>
        <p:spPr>
          <a:xfrm>
            <a:off x="457200" y="17280"/>
            <a:ext cx="8321040" cy="1141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dark forest"/>
                <a:ea typeface="Osaka"/>
              </a:rPr>
              <a:t>Project #3 – Lie Detector</a:t>
            </a:r>
            <a:br>
              <a:rPr sz="3200"/>
            </a:br>
            <a:r>
              <a:rPr b="0" lang="en-US" sz="3200" spc="-1" strike="noStrike">
                <a:solidFill>
                  <a:srgbClr val="000000"/>
                </a:solidFill>
                <a:latin typeface="dark forest"/>
                <a:ea typeface="Osaka"/>
              </a:rPr>
              <a:t>Conditional Statements</a:t>
            </a:r>
            <a:endParaRPr b="0" lang="en-GB" sz="3200" spc="-1" strike="noStrike">
              <a:solidFill>
                <a:srgbClr val="ffffff"/>
              </a:solidFill>
              <a:latin typeface="dark forest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" descr=""/>
          <p:cNvPicPr/>
          <p:nvPr/>
        </p:nvPicPr>
        <p:blipFill>
          <a:blip r:embed="rId1"/>
          <a:stretch/>
        </p:blipFill>
        <p:spPr>
          <a:xfrm>
            <a:off x="548640" y="2027880"/>
            <a:ext cx="5568840" cy="2361240"/>
          </a:xfrm>
          <a:prstGeom prst="rect">
            <a:avLst/>
          </a:prstGeom>
          <a:ln w="0">
            <a:noFill/>
          </a:ln>
        </p:spPr>
      </p:pic>
      <p:sp>
        <p:nvSpPr>
          <p:cNvPr id="233" name=""/>
          <p:cNvSpPr/>
          <p:nvPr/>
        </p:nvSpPr>
        <p:spPr>
          <a:xfrm>
            <a:off x="5394960" y="1770840"/>
            <a:ext cx="1371600" cy="789480"/>
          </a:xfrm>
          <a:prstGeom prst="roundRect">
            <a:avLst>
              <a:gd name="adj" fmla="val 10000"/>
            </a:avLst>
          </a:prstGeom>
          <a:gradFill rotWithShape="0">
            <a:gsLst>
              <a:gs pos="0">
                <a:srgbClr val="b4c7dc"/>
              </a:gs>
              <a:gs pos="100000">
                <a:srgbClr val="5074b9"/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5400" rIns="68760" tIns="95400" bIns="95760" anchor="ctr">
            <a:noAutofit/>
          </a:bodyPr>
          <a:p>
            <a:pPr algn="ctr">
              <a:lnSpc>
                <a:spcPct val="90000"/>
              </a:lnSpc>
              <a:spcAft>
                <a:spcPts val="629"/>
              </a:spcAft>
              <a:tabLst>
                <a:tab algn="l" pos="0"/>
              </a:tabLst>
            </a:pPr>
            <a:r>
              <a:rPr b="0" lang="en-US" sz="1600" spc="-1" strike="noStrike">
                <a:solidFill>
                  <a:srgbClr val="ffffff"/>
                </a:solidFill>
                <a:latin typeface="Courier New"/>
                <a:ea typeface="Osaka"/>
              </a:rPr>
              <a:t>If this is true</a:t>
            </a:r>
            <a:endParaRPr b="0" lang="en-US" sz="1600" spc="-1" strike="noStrike">
              <a:solidFill>
                <a:srgbClr val="000000"/>
              </a:solidFill>
              <a:latin typeface="Courier New"/>
            </a:endParaRPr>
          </a:p>
        </p:txBody>
      </p:sp>
      <p:sp>
        <p:nvSpPr>
          <p:cNvPr id="234" name=""/>
          <p:cNvSpPr/>
          <p:nvPr/>
        </p:nvSpPr>
        <p:spPr>
          <a:xfrm>
            <a:off x="6841800" y="2230560"/>
            <a:ext cx="1387800" cy="789480"/>
          </a:xfrm>
          <a:prstGeom prst="roundRect">
            <a:avLst>
              <a:gd name="adj" fmla="val 10000"/>
            </a:avLst>
          </a:prstGeom>
          <a:gradFill rotWithShape="0">
            <a:gsLst>
              <a:gs pos="0">
                <a:srgbClr val="b4c7dc"/>
              </a:gs>
              <a:gs pos="100000">
                <a:srgbClr val="5074b9"/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5400" rIns="68760" tIns="95400" bIns="95760" anchor="ctr">
            <a:noAutofit/>
          </a:bodyPr>
          <a:p>
            <a:pPr algn="ctr">
              <a:lnSpc>
                <a:spcPct val="90000"/>
              </a:lnSpc>
              <a:spcAft>
                <a:spcPts val="629"/>
              </a:spcAft>
              <a:tabLst>
                <a:tab algn="l" pos="0"/>
              </a:tabLst>
            </a:pPr>
            <a:r>
              <a:rPr b="0" lang="en-US" sz="1600" spc="-1" strike="noStrike">
                <a:solidFill>
                  <a:srgbClr val="ffffff"/>
                </a:solidFill>
                <a:latin typeface="Courier New"/>
                <a:ea typeface="Osaka"/>
              </a:rPr>
              <a:t>Do this</a:t>
            </a:r>
            <a:endParaRPr b="0" lang="en-US" sz="1600" spc="-1" strike="noStrike">
              <a:solidFill>
                <a:srgbClr val="000000"/>
              </a:solidFill>
              <a:latin typeface="Courier New"/>
            </a:endParaRPr>
          </a:p>
        </p:txBody>
      </p:sp>
      <p:sp>
        <p:nvSpPr>
          <p:cNvPr id="235" name=""/>
          <p:cNvSpPr/>
          <p:nvPr/>
        </p:nvSpPr>
        <p:spPr>
          <a:xfrm rot="10800000">
            <a:off x="4999320" y="2554200"/>
            <a:ext cx="1675800" cy="316440"/>
          </a:xfrm>
          <a:prstGeom prst="rightArrow">
            <a:avLst>
              <a:gd name="adj1" fmla="val 60000"/>
              <a:gd name="adj2" fmla="val 50000"/>
            </a:avLst>
          </a:prstGeom>
          <a:solidFill>
            <a:srgbClr val="59595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endParaRPr b="0" lang="en-US" sz="16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36" name="PlaceHolder 1"/>
          <p:cNvSpPr>
            <a:spLocks noGrp="1"/>
          </p:cNvSpPr>
          <p:nvPr>
            <p:ph type="title"/>
          </p:nvPr>
        </p:nvSpPr>
        <p:spPr>
          <a:xfrm>
            <a:off x="457200" y="17280"/>
            <a:ext cx="8321040" cy="1141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dark forest"/>
                <a:ea typeface="Osaka"/>
              </a:rPr>
              <a:t>Project #3 – Lie Detector</a:t>
            </a:r>
            <a:br>
              <a:rPr sz="3200"/>
            </a:br>
            <a:r>
              <a:rPr b="0" lang="en-US" sz="3200" spc="-1" strike="noStrike">
                <a:solidFill>
                  <a:srgbClr val="000000"/>
                </a:solidFill>
                <a:latin typeface="dark forest"/>
                <a:ea typeface="Osaka"/>
              </a:rPr>
              <a:t>Conditional Statements</a:t>
            </a:r>
            <a:endParaRPr b="0" lang="en-GB" sz="3200" spc="-1" strike="noStrike">
              <a:solidFill>
                <a:srgbClr val="ffffff"/>
              </a:solidFill>
              <a:latin typeface="dark forest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" descr=""/>
          <p:cNvPicPr/>
          <p:nvPr/>
        </p:nvPicPr>
        <p:blipFill>
          <a:blip r:embed="rId1"/>
          <a:stretch/>
        </p:blipFill>
        <p:spPr>
          <a:xfrm>
            <a:off x="548640" y="2027880"/>
            <a:ext cx="5568840" cy="2361240"/>
          </a:xfrm>
          <a:prstGeom prst="rect">
            <a:avLst/>
          </a:prstGeom>
          <a:ln w="0">
            <a:noFill/>
          </a:ln>
        </p:spPr>
      </p:pic>
      <p:sp>
        <p:nvSpPr>
          <p:cNvPr id="238" name=""/>
          <p:cNvSpPr/>
          <p:nvPr/>
        </p:nvSpPr>
        <p:spPr>
          <a:xfrm>
            <a:off x="5394960" y="1770840"/>
            <a:ext cx="1371600" cy="789480"/>
          </a:xfrm>
          <a:prstGeom prst="roundRect">
            <a:avLst>
              <a:gd name="adj" fmla="val 10000"/>
            </a:avLst>
          </a:prstGeom>
          <a:gradFill rotWithShape="0">
            <a:gsLst>
              <a:gs pos="0">
                <a:srgbClr val="b4c7dc"/>
              </a:gs>
              <a:gs pos="100000">
                <a:srgbClr val="5074b9"/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5400" rIns="68760" tIns="95400" bIns="95760" anchor="ctr">
            <a:noAutofit/>
          </a:bodyPr>
          <a:p>
            <a:pPr algn="ctr">
              <a:lnSpc>
                <a:spcPct val="90000"/>
              </a:lnSpc>
              <a:spcAft>
                <a:spcPts val="629"/>
              </a:spcAft>
              <a:tabLst>
                <a:tab algn="l" pos="0"/>
              </a:tabLst>
            </a:pPr>
            <a:r>
              <a:rPr b="0" lang="en-US" sz="1600" spc="-1" strike="noStrike">
                <a:solidFill>
                  <a:srgbClr val="ffffff"/>
                </a:solidFill>
                <a:latin typeface="Courier New"/>
                <a:ea typeface="Osaka"/>
              </a:rPr>
              <a:t>If this is true</a:t>
            </a:r>
            <a:endParaRPr b="0" lang="en-US" sz="1600" spc="-1" strike="noStrike">
              <a:solidFill>
                <a:srgbClr val="000000"/>
              </a:solidFill>
              <a:latin typeface="Courier New"/>
            </a:endParaRPr>
          </a:p>
        </p:txBody>
      </p:sp>
      <p:sp>
        <p:nvSpPr>
          <p:cNvPr id="239" name=""/>
          <p:cNvSpPr/>
          <p:nvPr/>
        </p:nvSpPr>
        <p:spPr>
          <a:xfrm>
            <a:off x="6841800" y="2230560"/>
            <a:ext cx="1387800" cy="789480"/>
          </a:xfrm>
          <a:prstGeom prst="roundRect">
            <a:avLst>
              <a:gd name="adj" fmla="val 10000"/>
            </a:avLst>
          </a:prstGeom>
          <a:gradFill rotWithShape="0">
            <a:gsLst>
              <a:gs pos="0">
                <a:srgbClr val="b4c7dc"/>
              </a:gs>
              <a:gs pos="100000">
                <a:srgbClr val="5074b9"/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5400" rIns="68760" tIns="95400" bIns="95760" anchor="ctr">
            <a:noAutofit/>
          </a:bodyPr>
          <a:p>
            <a:pPr algn="ctr">
              <a:lnSpc>
                <a:spcPct val="90000"/>
              </a:lnSpc>
              <a:spcAft>
                <a:spcPts val="629"/>
              </a:spcAft>
              <a:tabLst>
                <a:tab algn="l" pos="0"/>
              </a:tabLst>
            </a:pPr>
            <a:r>
              <a:rPr b="0" lang="en-US" sz="1600" spc="-1" strike="noStrike">
                <a:solidFill>
                  <a:srgbClr val="ffffff"/>
                </a:solidFill>
                <a:latin typeface="Courier New"/>
                <a:ea typeface="Osaka"/>
              </a:rPr>
              <a:t>Do this</a:t>
            </a:r>
            <a:endParaRPr b="0" lang="en-US" sz="1600" spc="-1" strike="noStrike">
              <a:solidFill>
                <a:srgbClr val="000000"/>
              </a:solidFill>
              <a:latin typeface="Courier New"/>
            </a:endParaRPr>
          </a:p>
        </p:txBody>
      </p:sp>
      <p:sp>
        <p:nvSpPr>
          <p:cNvPr id="240" name=""/>
          <p:cNvSpPr/>
          <p:nvPr/>
        </p:nvSpPr>
        <p:spPr>
          <a:xfrm>
            <a:off x="5394960" y="2926080"/>
            <a:ext cx="1374840" cy="789480"/>
          </a:xfrm>
          <a:prstGeom prst="roundRect">
            <a:avLst>
              <a:gd name="adj" fmla="val 10000"/>
            </a:avLst>
          </a:prstGeom>
          <a:gradFill rotWithShape="0">
            <a:gsLst>
              <a:gs pos="0">
                <a:srgbClr val="b4c7dc"/>
              </a:gs>
              <a:gs pos="100000">
                <a:srgbClr val="5074b9"/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5400" rIns="68760" tIns="95400" bIns="95760" anchor="ctr">
            <a:noAutofit/>
          </a:bodyPr>
          <a:p>
            <a:pPr algn="ctr">
              <a:lnSpc>
                <a:spcPct val="90000"/>
              </a:lnSpc>
              <a:spcAft>
                <a:spcPts val="629"/>
              </a:spcAft>
              <a:tabLst>
                <a:tab algn="l" pos="0"/>
              </a:tabLst>
            </a:pPr>
            <a:r>
              <a:rPr b="0" lang="en-US" sz="1600" spc="-1" strike="noStrike">
                <a:solidFill>
                  <a:srgbClr val="ffffff"/>
                </a:solidFill>
                <a:latin typeface="Courier New"/>
                <a:ea typeface="Osaka"/>
              </a:rPr>
              <a:t>Otherwise</a:t>
            </a:r>
            <a:endParaRPr b="0" lang="en-US" sz="1600" spc="-1" strike="noStrike">
              <a:solidFill>
                <a:srgbClr val="000000"/>
              </a:solidFill>
              <a:latin typeface="Courier New"/>
            </a:endParaRPr>
          </a:p>
        </p:txBody>
      </p:sp>
      <p:sp>
        <p:nvSpPr>
          <p:cNvPr id="241" name=""/>
          <p:cNvSpPr/>
          <p:nvPr/>
        </p:nvSpPr>
        <p:spPr>
          <a:xfrm rot="10800000">
            <a:off x="1737360" y="3249720"/>
            <a:ext cx="3566160" cy="316440"/>
          </a:xfrm>
          <a:prstGeom prst="rightArrow">
            <a:avLst>
              <a:gd name="adj1" fmla="val 60000"/>
              <a:gd name="adj2" fmla="val 50000"/>
            </a:avLst>
          </a:prstGeom>
          <a:solidFill>
            <a:srgbClr val="59595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endParaRPr b="0" lang="en-US" sz="16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42" name="PlaceHolder 1"/>
          <p:cNvSpPr>
            <a:spLocks noGrp="1"/>
          </p:cNvSpPr>
          <p:nvPr>
            <p:ph type="title"/>
          </p:nvPr>
        </p:nvSpPr>
        <p:spPr>
          <a:xfrm>
            <a:off x="457200" y="17280"/>
            <a:ext cx="8321040" cy="1141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dark forest"/>
                <a:ea typeface="Osaka"/>
              </a:rPr>
              <a:t>Project #3 – Lie Detector</a:t>
            </a:r>
            <a:br>
              <a:rPr sz="3200"/>
            </a:br>
            <a:r>
              <a:rPr b="0" lang="en-US" sz="3200" spc="-1" strike="noStrike">
                <a:solidFill>
                  <a:srgbClr val="000000"/>
                </a:solidFill>
                <a:latin typeface="dark forest"/>
                <a:ea typeface="Osaka"/>
              </a:rPr>
              <a:t>Conditional Statements</a:t>
            </a:r>
            <a:endParaRPr b="0" lang="en-GB" sz="3200" spc="-1" strike="noStrike">
              <a:solidFill>
                <a:srgbClr val="ffffff"/>
              </a:solidFill>
              <a:latin typeface="dark forest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" descr=""/>
          <p:cNvPicPr/>
          <p:nvPr/>
        </p:nvPicPr>
        <p:blipFill>
          <a:blip r:embed="rId1"/>
          <a:stretch/>
        </p:blipFill>
        <p:spPr>
          <a:xfrm>
            <a:off x="548640" y="2027880"/>
            <a:ext cx="5568840" cy="2361240"/>
          </a:xfrm>
          <a:prstGeom prst="rect">
            <a:avLst/>
          </a:prstGeom>
          <a:ln w="0">
            <a:noFill/>
          </a:ln>
        </p:spPr>
      </p:pic>
      <p:sp>
        <p:nvSpPr>
          <p:cNvPr id="244" name=""/>
          <p:cNvSpPr/>
          <p:nvPr/>
        </p:nvSpPr>
        <p:spPr>
          <a:xfrm>
            <a:off x="5394960" y="1770840"/>
            <a:ext cx="1371600" cy="789480"/>
          </a:xfrm>
          <a:prstGeom prst="roundRect">
            <a:avLst>
              <a:gd name="adj" fmla="val 10000"/>
            </a:avLst>
          </a:prstGeom>
          <a:gradFill rotWithShape="0">
            <a:gsLst>
              <a:gs pos="0">
                <a:srgbClr val="b4c7dc"/>
              </a:gs>
              <a:gs pos="100000">
                <a:srgbClr val="5074b9"/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5400" rIns="68760" tIns="95400" bIns="95760" anchor="ctr">
            <a:noAutofit/>
          </a:bodyPr>
          <a:p>
            <a:pPr algn="ctr">
              <a:lnSpc>
                <a:spcPct val="90000"/>
              </a:lnSpc>
              <a:spcAft>
                <a:spcPts val="629"/>
              </a:spcAft>
              <a:tabLst>
                <a:tab algn="l" pos="0"/>
              </a:tabLst>
            </a:pPr>
            <a:r>
              <a:rPr b="0" lang="en-US" sz="1600" spc="-1" strike="noStrike">
                <a:solidFill>
                  <a:srgbClr val="ffffff"/>
                </a:solidFill>
                <a:latin typeface="Courier New"/>
                <a:ea typeface="Osaka"/>
              </a:rPr>
              <a:t>If this is true</a:t>
            </a:r>
            <a:endParaRPr b="0" lang="en-US" sz="1600" spc="-1" strike="noStrike">
              <a:solidFill>
                <a:srgbClr val="000000"/>
              </a:solidFill>
              <a:latin typeface="Courier New"/>
            </a:endParaRPr>
          </a:p>
        </p:txBody>
      </p:sp>
      <p:sp>
        <p:nvSpPr>
          <p:cNvPr id="245" name=""/>
          <p:cNvSpPr/>
          <p:nvPr/>
        </p:nvSpPr>
        <p:spPr>
          <a:xfrm>
            <a:off x="6841800" y="2230560"/>
            <a:ext cx="1387800" cy="789480"/>
          </a:xfrm>
          <a:prstGeom prst="roundRect">
            <a:avLst>
              <a:gd name="adj" fmla="val 10000"/>
            </a:avLst>
          </a:prstGeom>
          <a:gradFill rotWithShape="0">
            <a:gsLst>
              <a:gs pos="0">
                <a:srgbClr val="b4c7dc"/>
              </a:gs>
              <a:gs pos="100000">
                <a:srgbClr val="5074b9"/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5400" rIns="68760" tIns="95400" bIns="95760" anchor="ctr">
            <a:noAutofit/>
          </a:bodyPr>
          <a:p>
            <a:pPr algn="ctr">
              <a:lnSpc>
                <a:spcPct val="90000"/>
              </a:lnSpc>
              <a:spcAft>
                <a:spcPts val="629"/>
              </a:spcAft>
              <a:tabLst>
                <a:tab algn="l" pos="0"/>
              </a:tabLst>
            </a:pPr>
            <a:r>
              <a:rPr b="0" lang="en-US" sz="1600" spc="-1" strike="noStrike">
                <a:solidFill>
                  <a:srgbClr val="ffffff"/>
                </a:solidFill>
                <a:latin typeface="Courier New"/>
                <a:ea typeface="Osaka"/>
              </a:rPr>
              <a:t>Do this</a:t>
            </a:r>
            <a:endParaRPr b="0" lang="en-US" sz="1600" spc="-1" strike="noStrike">
              <a:solidFill>
                <a:srgbClr val="000000"/>
              </a:solidFill>
              <a:latin typeface="Courier New"/>
            </a:endParaRPr>
          </a:p>
        </p:txBody>
      </p:sp>
      <p:sp>
        <p:nvSpPr>
          <p:cNvPr id="246" name=""/>
          <p:cNvSpPr/>
          <p:nvPr/>
        </p:nvSpPr>
        <p:spPr>
          <a:xfrm>
            <a:off x="5394960" y="2926080"/>
            <a:ext cx="1374840" cy="789480"/>
          </a:xfrm>
          <a:prstGeom prst="roundRect">
            <a:avLst>
              <a:gd name="adj" fmla="val 10000"/>
            </a:avLst>
          </a:prstGeom>
          <a:gradFill rotWithShape="0">
            <a:gsLst>
              <a:gs pos="0">
                <a:srgbClr val="b4c7dc"/>
              </a:gs>
              <a:gs pos="100000">
                <a:srgbClr val="5074b9"/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5400" rIns="68760" tIns="95400" bIns="95760" anchor="ctr">
            <a:noAutofit/>
          </a:bodyPr>
          <a:p>
            <a:pPr algn="ctr">
              <a:lnSpc>
                <a:spcPct val="90000"/>
              </a:lnSpc>
              <a:spcAft>
                <a:spcPts val="629"/>
              </a:spcAft>
              <a:tabLst>
                <a:tab algn="l" pos="0"/>
              </a:tabLst>
            </a:pPr>
            <a:r>
              <a:rPr b="0" lang="en-US" sz="1600" spc="-1" strike="noStrike">
                <a:solidFill>
                  <a:srgbClr val="ffffff"/>
                </a:solidFill>
                <a:latin typeface="Courier New"/>
                <a:ea typeface="Osaka"/>
              </a:rPr>
              <a:t>Otherwise</a:t>
            </a:r>
            <a:endParaRPr b="0" lang="en-US" sz="1600" spc="-1" strike="noStrike">
              <a:solidFill>
                <a:srgbClr val="000000"/>
              </a:solidFill>
              <a:latin typeface="Courier New"/>
            </a:endParaRPr>
          </a:p>
        </p:txBody>
      </p:sp>
      <p:sp>
        <p:nvSpPr>
          <p:cNvPr id="247" name=""/>
          <p:cNvSpPr/>
          <p:nvPr/>
        </p:nvSpPr>
        <p:spPr>
          <a:xfrm>
            <a:off x="6841800" y="3385800"/>
            <a:ext cx="1387800" cy="789480"/>
          </a:xfrm>
          <a:prstGeom prst="roundRect">
            <a:avLst>
              <a:gd name="adj" fmla="val 10000"/>
            </a:avLst>
          </a:prstGeom>
          <a:gradFill rotWithShape="0">
            <a:gsLst>
              <a:gs pos="0">
                <a:srgbClr val="b4c7dc"/>
              </a:gs>
              <a:gs pos="100000">
                <a:srgbClr val="5074b9"/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5400" rIns="68760" tIns="95400" bIns="95760" anchor="ctr">
            <a:noAutofit/>
          </a:bodyPr>
          <a:p>
            <a:pPr algn="ctr">
              <a:lnSpc>
                <a:spcPct val="90000"/>
              </a:lnSpc>
              <a:spcAft>
                <a:spcPts val="629"/>
              </a:spcAft>
              <a:tabLst>
                <a:tab algn="l" pos="0"/>
              </a:tabLst>
            </a:pPr>
            <a:r>
              <a:rPr b="0" lang="en-US" sz="1600" spc="-1" strike="noStrike">
                <a:solidFill>
                  <a:srgbClr val="ffffff"/>
                </a:solidFill>
                <a:latin typeface="Courier New"/>
                <a:ea typeface="Osaka"/>
              </a:rPr>
              <a:t>Do this</a:t>
            </a:r>
            <a:endParaRPr b="0" lang="en-US" sz="1600" spc="-1" strike="noStrike">
              <a:solidFill>
                <a:srgbClr val="000000"/>
              </a:solidFill>
              <a:latin typeface="Courier New"/>
            </a:endParaRPr>
          </a:p>
        </p:txBody>
      </p:sp>
      <p:sp>
        <p:nvSpPr>
          <p:cNvPr id="248" name=""/>
          <p:cNvSpPr/>
          <p:nvPr/>
        </p:nvSpPr>
        <p:spPr>
          <a:xfrm rot="10800000">
            <a:off x="4999320" y="3709440"/>
            <a:ext cx="1675800" cy="316440"/>
          </a:xfrm>
          <a:prstGeom prst="rightArrow">
            <a:avLst>
              <a:gd name="adj1" fmla="val 60000"/>
              <a:gd name="adj2" fmla="val 50000"/>
            </a:avLst>
          </a:prstGeom>
          <a:solidFill>
            <a:srgbClr val="59595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endParaRPr b="0" lang="en-US" sz="16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49" name="PlaceHolder 1"/>
          <p:cNvSpPr>
            <a:spLocks noGrp="1"/>
          </p:cNvSpPr>
          <p:nvPr>
            <p:ph type="title"/>
          </p:nvPr>
        </p:nvSpPr>
        <p:spPr>
          <a:xfrm>
            <a:off x="457200" y="17280"/>
            <a:ext cx="8321040" cy="1141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dark forest"/>
                <a:ea typeface="Osaka"/>
              </a:rPr>
              <a:t>Project #3 – Lie Detector</a:t>
            </a:r>
            <a:br>
              <a:rPr sz="3200"/>
            </a:br>
            <a:r>
              <a:rPr b="0" lang="en-US" sz="3200" spc="-1" strike="noStrike">
                <a:solidFill>
                  <a:srgbClr val="000000"/>
                </a:solidFill>
                <a:latin typeface="dark forest"/>
                <a:ea typeface="Osaka"/>
              </a:rPr>
              <a:t>Conditional Statements</a:t>
            </a:r>
            <a:endParaRPr b="0" lang="en-GB" sz="3200" spc="-1" strike="noStrike">
              <a:solidFill>
                <a:srgbClr val="ffffff"/>
              </a:solidFill>
              <a:latin typeface="dark forest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PlaceHolder 1"/>
          <p:cNvSpPr>
            <a:spLocks noGrp="1"/>
          </p:cNvSpPr>
          <p:nvPr>
            <p:ph type="title"/>
          </p:nvPr>
        </p:nvSpPr>
        <p:spPr>
          <a:xfrm>
            <a:off x="685800" y="12240"/>
            <a:ext cx="7770600" cy="1141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US" sz="3200" spc="-1" strike="noStrike">
                <a:solidFill>
                  <a:srgbClr val="000000"/>
                </a:solidFill>
                <a:latin typeface="dark forest"/>
                <a:ea typeface="Osaka"/>
              </a:rPr>
              <a:t>Boolean Operators</a:t>
            </a:r>
            <a:endParaRPr b="0" lang="en-GB" sz="3200" spc="-1" strike="noStrike">
              <a:solidFill>
                <a:srgbClr val="ffffff"/>
              </a:solidFill>
              <a:latin typeface="dark forest"/>
            </a:endParaRPr>
          </a:p>
        </p:txBody>
      </p:sp>
      <p:graphicFrame>
        <p:nvGraphicFramePr>
          <p:cNvPr id="251" name="Content Placeholder 5"/>
          <p:cNvGraphicFramePr/>
          <p:nvPr/>
        </p:nvGraphicFramePr>
        <p:xfrm>
          <a:off x="1018440" y="1050120"/>
          <a:ext cx="7378200" cy="5087520"/>
        </p:xfrm>
        <a:graphic>
          <a:graphicData uri="http://schemas.openxmlformats.org/drawingml/2006/table">
            <a:tbl>
              <a:tblPr/>
              <a:tblGrid>
                <a:gridCol w="2755800"/>
                <a:gridCol w="4622760"/>
              </a:tblGrid>
              <a:tr h="429480">
                <a:tc>
                  <a:txBody>
                    <a:bodyPr lIns="90000" rIns="90000" tIns="46800" bIns="468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2000" spc="-1" strike="noStrike">
                          <a:solidFill>
                            <a:srgbClr val="ffffff"/>
                          </a:solidFill>
                          <a:latin typeface="Cambria"/>
                          <a:ea typeface="Osaka"/>
                        </a:rPr>
                        <a:t>&lt;Boolean&gt;</a:t>
                      </a:r>
                      <a:endParaRPr b="0" lang="en-US" sz="20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2a6099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2000" spc="-1" strike="noStrike">
                          <a:solidFill>
                            <a:srgbClr val="ffffff"/>
                          </a:solidFill>
                          <a:latin typeface="Cambria"/>
                          <a:ea typeface="Osaka"/>
                        </a:rPr>
                        <a:t>True if:</a:t>
                      </a:r>
                      <a:endParaRPr b="0" lang="en-US" sz="2000" spc="-1" strike="noStrike">
                        <a:solidFill>
                          <a:srgbClr val="ffffff"/>
                        </a:solidFill>
                        <a:latin typeface="Cambria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2a6099"/>
                    </a:solidFill>
                  </a:tcPr>
                </a:tc>
              </a:tr>
              <a:tr h="465480">
                <a:tc>
                  <a:txBody>
                    <a:bodyPr lIns="90000" rIns="90000" tIns="46800" bIns="468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2000" spc="-1" strike="noStrike">
                          <a:solidFill>
                            <a:srgbClr val="000000"/>
                          </a:solidFill>
                          <a:latin typeface="LM Mono 12"/>
                          <a:ea typeface="Osaka"/>
                        </a:rPr>
                        <a:t>(a)</a:t>
                      </a:r>
                      <a:endParaRPr b="1" lang="en-US" sz="2000" spc="-1" strike="noStrike">
                        <a:solidFill>
                          <a:srgbClr val="000000"/>
                        </a:solidFill>
                        <a:latin typeface="LM Mono 12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>
                      <a:noFill/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2000" spc="-1" strike="noStrike">
                          <a:solidFill>
                            <a:srgbClr val="000000"/>
                          </a:solidFill>
                          <a:latin typeface="Cambria"/>
                          <a:ea typeface="Osaka"/>
                        </a:rPr>
                        <a:t>a is true, HIGH or does not equal zero</a:t>
                      </a:r>
                      <a:endParaRPr b="1" lang="en-US" sz="2000" spc="-1" strike="noStrike">
                        <a:solidFill>
                          <a:srgbClr val="000000"/>
                        </a:solidFill>
                        <a:latin typeface="Cambria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>
                      <a:noFill/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465480">
                <a:tc>
                  <a:txBody>
                    <a:bodyPr lIns="90000" rIns="90000" tIns="46800" bIns="468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2000" spc="-1" strike="noStrike">
                          <a:solidFill>
                            <a:srgbClr val="000000"/>
                          </a:solidFill>
                          <a:latin typeface="LM Mono 12"/>
                        </a:rPr>
                        <a:t>(!a)</a:t>
                      </a:r>
                      <a:endParaRPr b="1" lang="en-US" sz="2000" spc="-1" strike="noStrike">
                        <a:solidFill>
                          <a:srgbClr val="000000"/>
                        </a:solidFill>
                        <a:latin typeface="LM Mono 12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2000" spc="-1" strike="noStrike">
                          <a:solidFill>
                            <a:srgbClr val="000000"/>
                          </a:solidFill>
                          <a:latin typeface="Cambria"/>
                        </a:rPr>
                        <a:t>a is false, LOW or equals zero</a:t>
                      </a:r>
                      <a:endParaRPr b="1" lang="en-US" sz="2000" spc="-1" strike="noStrike">
                        <a:solidFill>
                          <a:srgbClr val="000000"/>
                        </a:solidFill>
                        <a:latin typeface="Cambria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465480">
                <a:tc>
                  <a:txBody>
                    <a:bodyPr lIns="90000" rIns="90000" tIns="46800" bIns="468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2000" spc="-1" strike="noStrike">
                          <a:solidFill>
                            <a:srgbClr val="000000"/>
                          </a:solidFill>
                          <a:latin typeface="LM Mono 12"/>
                          <a:ea typeface="Osaka"/>
                        </a:rPr>
                        <a:t>(a) == (b)</a:t>
                      </a:r>
                      <a:endParaRPr b="1" lang="en-US" sz="2000" spc="-1" strike="noStrike">
                        <a:solidFill>
                          <a:srgbClr val="000000"/>
                        </a:solidFill>
                        <a:latin typeface="LM Mono 12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2000" spc="-1" strike="noStrike">
                          <a:solidFill>
                            <a:srgbClr val="000000"/>
                          </a:solidFill>
                          <a:latin typeface="Cambria"/>
                          <a:ea typeface="Osaka"/>
                        </a:rPr>
                        <a:t>a is equal to b</a:t>
                      </a:r>
                      <a:endParaRPr b="1" lang="en-US" sz="2000" spc="-1" strike="noStrike">
                        <a:solidFill>
                          <a:srgbClr val="000000"/>
                        </a:solidFill>
                        <a:latin typeface="Cambria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465480">
                <a:tc>
                  <a:txBody>
                    <a:bodyPr lIns="90000" rIns="90000" tIns="46800" bIns="468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2000" spc="-1" strike="noStrike">
                          <a:solidFill>
                            <a:srgbClr val="000000"/>
                          </a:solidFill>
                          <a:latin typeface="LM Mono 12"/>
                          <a:ea typeface="Osaka"/>
                        </a:rPr>
                        <a:t>(a) != (b)</a:t>
                      </a:r>
                      <a:endParaRPr b="1" lang="en-US" sz="2000" spc="-1" strike="noStrike">
                        <a:solidFill>
                          <a:srgbClr val="000000"/>
                        </a:solidFill>
                        <a:latin typeface="LM Mono 12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2000" spc="-1" strike="noStrike">
                          <a:solidFill>
                            <a:srgbClr val="000000"/>
                          </a:solidFill>
                          <a:latin typeface="Cambria"/>
                          <a:ea typeface="Osaka"/>
                        </a:rPr>
                        <a:t>a is not equal to b</a:t>
                      </a:r>
                      <a:endParaRPr b="1" lang="en-US" sz="2000" spc="-1" strike="noStrike">
                        <a:solidFill>
                          <a:srgbClr val="000000"/>
                        </a:solidFill>
                        <a:latin typeface="Cambria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465480">
                <a:tc>
                  <a:txBody>
                    <a:bodyPr lIns="90000" rIns="90000" tIns="46800" bIns="468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2000" spc="-1" strike="noStrike">
                          <a:solidFill>
                            <a:srgbClr val="000000"/>
                          </a:solidFill>
                          <a:latin typeface="LM Mono 12"/>
                          <a:ea typeface="Osaka"/>
                        </a:rPr>
                        <a:t>(a) &gt; (b)</a:t>
                      </a:r>
                      <a:endParaRPr b="1" lang="en-US" sz="2000" spc="-1" strike="noStrike">
                        <a:solidFill>
                          <a:srgbClr val="000000"/>
                        </a:solidFill>
                        <a:latin typeface="LM Mono 12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2000" spc="-1" strike="noStrike">
                          <a:solidFill>
                            <a:srgbClr val="000000"/>
                          </a:solidFill>
                          <a:latin typeface="Cambria"/>
                          <a:ea typeface="Osaka"/>
                        </a:rPr>
                        <a:t>a is greater than b</a:t>
                      </a:r>
                      <a:endParaRPr b="1" lang="en-US" sz="2000" spc="-1" strike="noStrike">
                        <a:solidFill>
                          <a:srgbClr val="000000"/>
                        </a:solidFill>
                        <a:latin typeface="Cambria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465480">
                <a:tc>
                  <a:txBody>
                    <a:bodyPr lIns="90000" rIns="90000" tIns="46800" bIns="468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2000" spc="-1" strike="noStrike">
                          <a:solidFill>
                            <a:srgbClr val="000000"/>
                          </a:solidFill>
                          <a:latin typeface="LM Mono 12"/>
                          <a:ea typeface="Osaka"/>
                        </a:rPr>
                        <a:t>(a) &gt;= (b)</a:t>
                      </a:r>
                      <a:endParaRPr b="1" lang="en-US" sz="2000" spc="-1" strike="noStrike">
                        <a:solidFill>
                          <a:srgbClr val="000000"/>
                        </a:solidFill>
                        <a:latin typeface="LM Mono 12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2000" spc="-1" strike="noStrike">
                          <a:solidFill>
                            <a:srgbClr val="000000"/>
                          </a:solidFill>
                          <a:latin typeface="Cambria"/>
                          <a:ea typeface="Osaka"/>
                        </a:rPr>
                        <a:t>a is greater than or equal to b</a:t>
                      </a:r>
                      <a:endParaRPr b="1" lang="en-US" sz="2000" spc="-1" strike="noStrike">
                        <a:solidFill>
                          <a:srgbClr val="000000"/>
                        </a:solidFill>
                        <a:latin typeface="Cambria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465480">
                <a:tc>
                  <a:txBody>
                    <a:bodyPr lIns="90000" rIns="90000" tIns="46800" bIns="468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2000" spc="-1" strike="noStrike">
                          <a:solidFill>
                            <a:srgbClr val="000000"/>
                          </a:solidFill>
                          <a:latin typeface="LM Mono 12"/>
                          <a:ea typeface="Osaka"/>
                        </a:rPr>
                        <a:t>(a) &lt; (b)</a:t>
                      </a:r>
                      <a:endParaRPr b="1" lang="en-US" sz="2000" spc="-1" strike="noStrike">
                        <a:solidFill>
                          <a:srgbClr val="000000"/>
                        </a:solidFill>
                        <a:latin typeface="LM Mono 12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2000" spc="-1" strike="noStrike">
                          <a:solidFill>
                            <a:srgbClr val="000000"/>
                          </a:solidFill>
                          <a:latin typeface="Cambria"/>
                          <a:ea typeface="Osaka"/>
                        </a:rPr>
                        <a:t>a is less than b</a:t>
                      </a:r>
                      <a:endParaRPr b="1" lang="en-US" sz="2000" spc="-1" strike="noStrike">
                        <a:solidFill>
                          <a:srgbClr val="000000"/>
                        </a:solidFill>
                        <a:latin typeface="Cambria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465480">
                <a:tc>
                  <a:txBody>
                    <a:bodyPr lIns="90000" rIns="90000" tIns="46800" bIns="468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2000" spc="-1" strike="noStrike">
                          <a:solidFill>
                            <a:srgbClr val="000000"/>
                          </a:solidFill>
                          <a:latin typeface="LM Mono 12"/>
                          <a:ea typeface="Osaka"/>
                        </a:rPr>
                        <a:t>(a) &lt;= (b)</a:t>
                      </a:r>
                      <a:endParaRPr b="1" lang="en-US" sz="2000" spc="-1" strike="noStrike">
                        <a:solidFill>
                          <a:srgbClr val="000000"/>
                        </a:solidFill>
                        <a:latin typeface="LM Mono 12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2000" spc="-1" strike="noStrike">
                          <a:solidFill>
                            <a:srgbClr val="000000"/>
                          </a:solidFill>
                          <a:latin typeface="Cambria"/>
                          <a:ea typeface="Osaka"/>
                        </a:rPr>
                        <a:t>a is less than or equal to b</a:t>
                      </a:r>
                      <a:endParaRPr b="1" lang="en-US" sz="2000" spc="-1" strike="noStrike">
                        <a:solidFill>
                          <a:srgbClr val="000000"/>
                        </a:solidFill>
                        <a:latin typeface="Cambria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465480">
                <a:tc>
                  <a:txBody>
                    <a:bodyPr lIns="90000" rIns="90000" tIns="46800" bIns="468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2000" spc="-1" strike="noStrike">
                          <a:solidFill>
                            <a:srgbClr val="000000"/>
                          </a:solidFill>
                          <a:latin typeface="LM Mono 12"/>
                          <a:ea typeface="Osaka"/>
                        </a:rPr>
                        <a:t>(a) &amp;&amp; (b)</a:t>
                      </a:r>
                      <a:endParaRPr b="1" lang="en-US" sz="2000" spc="-1" strike="noStrike">
                        <a:solidFill>
                          <a:srgbClr val="000000"/>
                        </a:solidFill>
                        <a:latin typeface="LM Mono 12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2000" spc="-1" strike="noStrike">
                          <a:solidFill>
                            <a:srgbClr val="000000"/>
                          </a:solidFill>
                          <a:latin typeface="Cambria"/>
                          <a:ea typeface="Osaka"/>
                        </a:rPr>
                        <a:t>both a is true AND b is true</a:t>
                      </a:r>
                      <a:endParaRPr b="1" lang="en-US" sz="2000" spc="-1" strike="noStrike">
                        <a:solidFill>
                          <a:srgbClr val="000000"/>
                        </a:solidFill>
                        <a:latin typeface="Cambria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469080">
                <a:tc>
                  <a:txBody>
                    <a:bodyPr lIns="90000" rIns="90000" tIns="46800" bIns="468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2000" spc="-1" strike="noStrike">
                          <a:solidFill>
                            <a:srgbClr val="000000"/>
                          </a:solidFill>
                          <a:latin typeface="LM Mono 12"/>
                          <a:ea typeface="Osaka"/>
                        </a:rPr>
                        <a:t>(a) || (b)</a:t>
                      </a:r>
                      <a:endParaRPr b="1" lang="en-US" sz="2000" spc="-1" strike="noStrike">
                        <a:solidFill>
                          <a:srgbClr val="000000"/>
                        </a:solidFill>
                        <a:latin typeface="LM Mono 12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2000" spc="-1" strike="noStrike">
                          <a:solidFill>
                            <a:srgbClr val="000000"/>
                          </a:solidFill>
                          <a:latin typeface="Cambria"/>
                          <a:ea typeface="Osaka"/>
                        </a:rPr>
                        <a:t>either a is true OR b is true</a:t>
                      </a:r>
                      <a:endParaRPr b="1" lang="en-US" sz="2000" spc="-1" strike="noStrike">
                        <a:solidFill>
                          <a:srgbClr val="000000"/>
                        </a:solidFill>
                        <a:latin typeface="Cambria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PlaceHolder 1"/>
          <p:cNvSpPr>
            <a:spLocks noGrp="1"/>
          </p:cNvSpPr>
          <p:nvPr>
            <p:ph type="title"/>
          </p:nvPr>
        </p:nvSpPr>
        <p:spPr>
          <a:xfrm>
            <a:off x="685800" y="-162360"/>
            <a:ext cx="7770600" cy="1141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US" sz="3200" spc="-1" strike="noStrike">
                <a:solidFill>
                  <a:srgbClr val="000000"/>
                </a:solidFill>
                <a:latin typeface="dark forest"/>
                <a:ea typeface="Osaka"/>
              </a:rPr>
              <a:t>Déjà Vu</a:t>
            </a:r>
            <a:endParaRPr b="0" lang="en-GB" sz="3200" spc="-1" strike="noStrike">
              <a:solidFill>
                <a:srgbClr val="ffffff"/>
              </a:solidFill>
              <a:latin typeface="dark forest"/>
            </a:endParaRPr>
          </a:p>
        </p:txBody>
      </p:sp>
      <p:pic>
        <p:nvPicPr>
          <p:cNvPr id="253" name="" descr=""/>
          <p:cNvPicPr/>
          <p:nvPr/>
        </p:nvPicPr>
        <p:blipFill>
          <a:blip r:embed="rId1"/>
          <a:stretch/>
        </p:blipFill>
        <p:spPr>
          <a:xfrm>
            <a:off x="503280" y="625320"/>
            <a:ext cx="8039880" cy="5628240"/>
          </a:xfrm>
          <a:prstGeom prst="rect">
            <a:avLst/>
          </a:prstGeom>
          <a:ln w="0">
            <a:noFill/>
          </a:ln>
        </p:spPr>
      </p:pic>
      <p:sp>
        <p:nvSpPr>
          <p:cNvPr id="254" name=""/>
          <p:cNvSpPr/>
          <p:nvPr/>
        </p:nvSpPr>
        <p:spPr>
          <a:xfrm>
            <a:off x="1463040" y="5029200"/>
            <a:ext cx="3657600" cy="257760"/>
          </a:xfrm>
          <a:prstGeom prst="rect">
            <a:avLst/>
          </a:prstGeom>
          <a:noFill/>
          <a:ln w="76320">
            <a:solidFill>
              <a:srgbClr val="5074b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128160" rIns="128160" tIns="83160" bIns="8316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PlaceHolder 1"/>
          <p:cNvSpPr>
            <a:spLocks noGrp="1"/>
          </p:cNvSpPr>
          <p:nvPr>
            <p:ph type="title"/>
          </p:nvPr>
        </p:nvSpPr>
        <p:spPr>
          <a:xfrm>
            <a:off x="685800" y="16560"/>
            <a:ext cx="7770600" cy="1141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US" sz="3200" spc="-1" strike="noStrike">
                <a:solidFill>
                  <a:srgbClr val="000000"/>
                </a:solidFill>
                <a:latin typeface="dark forest"/>
                <a:ea typeface="Osaka"/>
              </a:rPr>
              <a:t>Project #3 – Lie Detector</a:t>
            </a:r>
            <a:br>
              <a:rPr sz="3200"/>
            </a:br>
            <a:r>
              <a:rPr b="0" lang="en-US" sz="3200" spc="-1" strike="noStrike">
                <a:solidFill>
                  <a:srgbClr val="000000"/>
                </a:solidFill>
                <a:latin typeface="dark forest"/>
                <a:ea typeface="Osaka"/>
              </a:rPr>
              <a:t>Code Review</a:t>
            </a:r>
            <a:endParaRPr b="0" lang="en-GB" sz="3200" spc="-1" strike="noStrike">
              <a:solidFill>
                <a:srgbClr val="ffffff"/>
              </a:solidFill>
              <a:latin typeface="dark forest"/>
            </a:endParaRPr>
          </a:p>
        </p:txBody>
      </p:sp>
      <p:pic>
        <p:nvPicPr>
          <p:cNvPr id="256" name="" descr=""/>
          <p:cNvPicPr/>
          <p:nvPr/>
        </p:nvPicPr>
        <p:blipFill>
          <a:blip r:embed="rId1"/>
          <a:stretch/>
        </p:blipFill>
        <p:spPr>
          <a:xfrm>
            <a:off x="1543680" y="623160"/>
            <a:ext cx="6057000" cy="5580360"/>
          </a:xfrm>
          <a:prstGeom prst="rect">
            <a:avLst/>
          </a:prstGeom>
          <a:ln w="0">
            <a:noFill/>
          </a:ln>
        </p:spPr>
      </p:pic>
      <p:pic>
        <p:nvPicPr>
          <p:cNvPr id="257" name="" descr=""/>
          <p:cNvPicPr/>
          <p:nvPr/>
        </p:nvPicPr>
        <p:blipFill>
          <a:blip r:embed="rId2"/>
          <a:stretch/>
        </p:blipFill>
        <p:spPr>
          <a:xfrm>
            <a:off x="1543680" y="822960"/>
            <a:ext cx="6057000" cy="5380560"/>
          </a:xfrm>
          <a:prstGeom prst="rect">
            <a:avLst/>
          </a:prstGeom>
          <a:ln w="0">
            <a:noFill/>
          </a:ln>
        </p:spPr>
      </p:pic>
      <p:graphicFrame>
        <p:nvGraphicFramePr>
          <p:cNvPr id="258" name=""/>
          <p:cNvGraphicFramePr/>
          <p:nvPr/>
        </p:nvGraphicFramePr>
        <p:xfrm>
          <a:off x="1571760" y="878400"/>
          <a:ext cx="5992200" cy="5047920"/>
        </p:xfrm>
        <a:graphic>
          <a:graphicData uri="http://schemas.openxmlformats.org/drawingml/2006/table">
            <a:tbl>
              <a:tblPr/>
              <a:tblGrid>
                <a:gridCol w="285480"/>
                <a:gridCol w="5707080"/>
              </a:tblGrid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pc="-1" strike="noStrike">
                          <a:solidFill>
                            <a:srgbClr val="16696b"/>
                          </a:solidFill>
                          <a:latin typeface="Droid Sans Mono"/>
                        </a:rPr>
                        <a:t>1</a:t>
                      </a:r>
                      <a:endParaRPr b="0" lang="en-US" sz="105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r>
                        <a:rPr b="0" lang="en-US" sz="1050" spc="-1" strike="noStrike">
                          <a:solidFill>
                            <a:srgbClr val="abb4b1"/>
                          </a:solidFill>
                          <a:latin typeface="Droid Sans Mono"/>
                        </a:rPr>
                        <a:t>/*</a:t>
                      </a:r>
                      <a:endParaRPr b="0" lang="en-US" sz="1050" spc="-1" strike="noStrike">
                        <a:solidFill>
                          <a:srgbClr val="abb4b1"/>
                        </a:solidFill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pc="-1" strike="noStrike">
                          <a:solidFill>
                            <a:srgbClr val="16696b"/>
                          </a:solidFill>
                          <a:latin typeface="Droid Sans Mono"/>
                        </a:rPr>
                        <a:t>2</a:t>
                      </a:r>
                      <a:endParaRPr b="0" lang="en-US" sz="1050" spc="-1" strike="noStrike">
                        <a:solidFill>
                          <a:srgbClr val="16696b"/>
                        </a:solidFill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r>
                        <a:rPr b="0" lang="en-US" sz="1050" spc="-1" strike="noStrike">
                          <a:solidFill>
                            <a:srgbClr val="abb4b1"/>
                          </a:solidFill>
                          <a:latin typeface="Droid Sans Mono"/>
                        </a:rPr>
                        <a:t> </a:t>
                      </a:r>
                      <a:r>
                        <a:rPr b="0" lang="en-US" sz="1050" spc="-1" strike="noStrike">
                          <a:solidFill>
                            <a:srgbClr val="abb4b1"/>
                          </a:solidFill>
                          <a:latin typeface="Droid Sans Mono"/>
                        </a:rPr>
                        <a:t>* Test our if() statements</a:t>
                      </a:r>
                      <a:endParaRPr b="0" lang="en-US" sz="1050" spc="-1" strike="noStrike">
                        <a:solidFill>
                          <a:srgbClr val="abb4b1"/>
                        </a:solidFill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pc="-1" strike="noStrike">
                          <a:solidFill>
                            <a:srgbClr val="16696b"/>
                          </a:solidFill>
                          <a:latin typeface="Droid Sans Mono"/>
                        </a:rPr>
                        <a:t>3</a:t>
                      </a:r>
                      <a:endParaRPr b="0" lang="en-US" sz="1050" spc="-1" strike="noStrike">
                        <a:solidFill>
                          <a:srgbClr val="16696b"/>
                        </a:solidFill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r>
                        <a:rPr b="0" lang="en-US" sz="1050" spc="-1" strike="noStrike">
                          <a:solidFill>
                            <a:srgbClr val="abb4b1"/>
                          </a:solidFill>
                          <a:latin typeface="Droid Sans Mono"/>
                        </a:rPr>
                        <a:t> </a:t>
                      </a:r>
                      <a:r>
                        <a:rPr b="0" lang="en-US" sz="1050" spc="-1" strike="noStrike">
                          <a:solidFill>
                            <a:srgbClr val="abb4b1"/>
                          </a:solidFill>
                          <a:latin typeface="Droid Sans Mono"/>
                        </a:rPr>
                        <a:t>*/</a:t>
                      </a:r>
                      <a:endParaRPr b="0" lang="en-US" sz="1050" spc="-1" strike="noStrike">
                        <a:solidFill>
                          <a:srgbClr val="abb4b1"/>
                        </a:solidFill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pc="-1" strike="noStrike">
                          <a:solidFill>
                            <a:srgbClr val="16696b"/>
                          </a:solidFill>
                          <a:latin typeface="Droid Sans Mono"/>
                        </a:rPr>
                        <a:t>4</a:t>
                      </a:r>
                      <a:endParaRPr b="0" lang="en-US" sz="1050" spc="-1" strike="noStrike">
                        <a:solidFill>
                          <a:srgbClr val="16696b"/>
                        </a:solidFill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endParaRPr b="0" lang="en-US" sz="1050" spc="-1" strike="noStrike">
                        <a:solidFill>
                          <a:srgbClr val="656668"/>
                        </a:solidFill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pc="-1" strike="noStrike">
                          <a:solidFill>
                            <a:srgbClr val="16696b"/>
                          </a:solidFill>
                          <a:latin typeface="Droid Sans Mono"/>
                        </a:rPr>
                        <a:t>5</a:t>
                      </a:r>
                      <a:endParaRPr b="0" lang="en-US" sz="1050" spc="-1" strike="noStrike">
                        <a:solidFill>
                          <a:srgbClr val="16696b"/>
                        </a:solidFill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r>
                        <a:rPr b="0" lang="en-US" sz="1050" spc="-1" strike="noStrike">
                          <a:solidFill>
                            <a:srgbClr val="abb4b1"/>
                          </a:solidFill>
                          <a:latin typeface="Droid Sans Mono"/>
                        </a:rPr>
                        <a:t>// assign pin based off circuit</a:t>
                      </a:r>
                      <a:endParaRPr b="0" lang="en-US" sz="1050" spc="-1" strike="noStrike">
                        <a:solidFill>
                          <a:srgbClr val="abb4b1"/>
                        </a:solidFill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pc="-1" strike="noStrike">
                          <a:solidFill>
                            <a:srgbClr val="16696b"/>
                          </a:solidFill>
                          <a:latin typeface="Droid Sans Mono"/>
                        </a:rPr>
                        <a:t>6</a:t>
                      </a:r>
                      <a:endParaRPr b="0" lang="en-US" sz="1050" spc="-1" strike="noStrike">
                        <a:solidFill>
                          <a:srgbClr val="16696b"/>
                        </a:solidFill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r>
                        <a:rPr b="0" lang="en-US" sz="1050" spc="-1" strike="noStrike">
                          <a:solidFill>
                            <a:srgbClr val="3ba690"/>
                          </a:solidFill>
                          <a:latin typeface="Droid Sans Mono"/>
                        </a:rPr>
                        <a:t>int</a:t>
                      </a:r>
                      <a:r>
                        <a:rPr b="0" lang="en-US" sz="1050" spc="-1" strike="noStrike">
                          <a:solidFill>
                            <a:srgbClr val="656668"/>
                          </a:solidFill>
                          <a:latin typeface="Droid Sans Mono"/>
                        </a:rPr>
                        <a:t> red_led = </a:t>
                      </a:r>
                      <a:r>
                        <a:rPr b="0" lang="en-US" sz="1050" spc="-1" strike="noStrike">
                          <a:solidFill>
                            <a:srgbClr val="16696b"/>
                          </a:solidFill>
                          <a:latin typeface="Droid Sans Mono"/>
                        </a:rPr>
                        <a:t>13</a:t>
                      </a:r>
                      <a:r>
                        <a:rPr b="0" lang="en-US" sz="1050" spc="-1" strike="noStrike">
                          <a:solidFill>
                            <a:srgbClr val="656668"/>
                          </a:solidFill>
                          <a:latin typeface="Droid Sans Mono"/>
                        </a:rPr>
                        <a:t>;</a:t>
                      </a:r>
                      <a:endParaRPr b="0" lang="en-US" sz="1050" spc="-1" strike="noStrike">
                        <a:solidFill>
                          <a:srgbClr val="656668"/>
                        </a:solidFill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21600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pc="-1" strike="noStrike">
                          <a:solidFill>
                            <a:srgbClr val="16696b"/>
                          </a:solidFill>
                          <a:latin typeface="Droid Sans Mono"/>
                        </a:rPr>
                        <a:t>7</a:t>
                      </a:r>
                      <a:endParaRPr b="0" lang="en-US" sz="1050" spc="-1" strike="noStrike">
                        <a:solidFill>
                          <a:srgbClr val="16696b"/>
                        </a:solidFill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r>
                        <a:rPr b="0" lang="en-US" sz="1050" spc="-1" strike="noStrike">
                          <a:solidFill>
                            <a:srgbClr val="3ba690"/>
                          </a:solidFill>
                          <a:latin typeface="Droid Sans Mono"/>
                        </a:rPr>
                        <a:t>int</a:t>
                      </a:r>
                      <a:r>
                        <a:rPr b="0" lang="en-US" sz="1050" spc="-1" strike="noStrike">
                          <a:solidFill>
                            <a:srgbClr val="656668"/>
                          </a:solidFill>
                          <a:latin typeface="Droid Sans Mono"/>
                        </a:rPr>
                        <a:t> green_led = </a:t>
                      </a:r>
                      <a:r>
                        <a:rPr b="0" lang="en-US" sz="1050" spc="-1" strike="noStrike">
                          <a:solidFill>
                            <a:srgbClr val="16696b"/>
                          </a:solidFill>
                          <a:latin typeface="Droid Sans Mono"/>
                        </a:rPr>
                        <a:t>12</a:t>
                      </a:r>
                      <a:r>
                        <a:rPr b="0" lang="en-US" sz="1050" spc="-1" strike="noStrike">
                          <a:solidFill>
                            <a:srgbClr val="656668"/>
                          </a:solidFill>
                          <a:latin typeface="Droid Sans Mono"/>
                        </a:rPr>
                        <a:t>;</a:t>
                      </a:r>
                      <a:endParaRPr b="0" lang="en-US" sz="1050" spc="-1" strike="noStrike">
                        <a:solidFill>
                          <a:srgbClr val="656668"/>
                        </a:solidFill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pc="-1" strike="noStrike">
                          <a:solidFill>
                            <a:srgbClr val="16696b"/>
                          </a:solidFill>
                          <a:latin typeface="Droid Sans Mono"/>
                        </a:rPr>
                        <a:t>8</a:t>
                      </a:r>
                      <a:endParaRPr b="0" lang="en-US" sz="1050" spc="-1" strike="noStrike">
                        <a:solidFill>
                          <a:srgbClr val="16696b"/>
                        </a:solidFill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endParaRPr b="0" lang="en-US" sz="1050" spc="-1" strike="noStrike">
                        <a:solidFill>
                          <a:srgbClr val="656668"/>
                        </a:solidFill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pc="-1" strike="noStrike">
                          <a:solidFill>
                            <a:srgbClr val="16696b"/>
                          </a:solidFill>
                          <a:latin typeface="Droid Sans Mono"/>
                        </a:rPr>
                        <a:t>9</a:t>
                      </a:r>
                      <a:endParaRPr b="0" lang="en-US" sz="1050" spc="-1" strike="noStrike">
                        <a:solidFill>
                          <a:srgbClr val="16696b"/>
                        </a:solidFill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r>
                        <a:rPr b="0" lang="en-US" sz="1050" spc="-1" strike="noStrike">
                          <a:solidFill>
                            <a:srgbClr val="abb4b1"/>
                          </a:solidFill>
                          <a:latin typeface="Droid Sans Mono"/>
                        </a:rPr>
                        <a:t>// these are the variables we'll play around with</a:t>
                      </a:r>
                      <a:endParaRPr b="0" lang="en-US" sz="1050" spc="-1" strike="noStrike">
                        <a:solidFill>
                          <a:srgbClr val="abb4b1"/>
                        </a:solidFill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pc="-1" strike="noStrike">
                          <a:solidFill>
                            <a:srgbClr val="16696b"/>
                          </a:solidFill>
                          <a:latin typeface="Droid Sans Mono"/>
                        </a:rPr>
                        <a:t>10</a:t>
                      </a:r>
                      <a:endParaRPr b="0" lang="en-US" sz="1050" spc="-1" strike="noStrike">
                        <a:solidFill>
                          <a:srgbClr val="16696b"/>
                        </a:solidFill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r>
                        <a:rPr b="0" lang="en-US" sz="1050" spc="-1" strike="noStrike">
                          <a:solidFill>
                            <a:srgbClr val="3ba690"/>
                          </a:solidFill>
                          <a:latin typeface="Droid Sans Mono"/>
                        </a:rPr>
                        <a:t>int</a:t>
                      </a:r>
                      <a:r>
                        <a:rPr b="0" lang="en-US" sz="1050" spc="-1" strike="noStrike">
                          <a:solidFill>
                            <a:srgbClr val="656668"/>
                          </a:solidFill>
                          <a:latin typeface="Droid Sans Mono"/>
                        </a:rPr>
                        <a:t> a = </a:t>
                      </a:r>
                      <a:r>
                        <a:rPr b="0" lang="en-US" sz="1050" spc="-1" strike="noStrike">
                          <a:solidFill>
                            <a:srgbClr val="16696b"/>
                          </a:solidFill>
                          <a:latin typeface="Droid Sans Mono"/>
                        </a:rPr>
                        <a:t>true</a:t>
                      </a:r>
                      <a:r>
                        <a:rPr b="0" lang="en-US" sz="1050" spc="-1" strike="noStrike">
                          <a:solidFill>
                            <a:srgbClr val="656668"/>
                          </a:solidFill>
                          <a:latin typeface="Droid Sans Mono"/>
                        </a:rPr>
                        <a:t>;</a:t>
                      </a:r>
                      <a:endParaRPr b="0" lang="en-US" sz="1050" spc="-1" strike="noStrike">
                        <a:solidFill>
                          <a:srgbClr val="656668"/>
                        </a:solidFill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pc="-1" strike="noStrike">
                          <a:solidFill>
                            <a:srgbClr val="16696b"/>
                          </a:solidFill>
                          <a:latin typeface="Droid Sans Mono"/>
                        </a:rPr>
                        <a:t>11</a:t>
                      </a:r>
                      <a:endParaRPr b="0" lang="en-US" sz="1050" spc="-1" strike="noStrike">
                        <a:solidFill>
                          <a:srgbClr val="16696b"/>
                        </a:solidFill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r>
                        <a:rPr b="0" lang="en-US" sz="1050" spc="-1" strike="noStrike">
                          <a:solidFill>
                            <a:srgbClr val="3ba690"/>
                          </a:solidFill>
                          <a:latin typeface="Droid Sans Mono"/>
                        </a:rPr>
                        <a:t>int</a:t>
                      </a:r>
                      <a:r>
                        <a:rPr b="0" lang="en-US" sz="1050" spc="-1" strike="noStrike">
                          <a:solidFill>
                            <a:srgbClr val="656668"/>
                          </a:solidFill>
                          <a:latin typeface="Droid Sans Mono"/>
                        </a:rPr>
                        <a:t> b = </a:t>
                      </a:r>
                      <a:r>
                        <a:rPr b="0" lang="en-US" sz="1050" spc="-1" strike="noStrike">
                          <a:solidFill>
                            <a:srgbClr val="16696b"/>
                          </a:solidFill>
                          <a:latin typeface="Droid Sans Mono"/>
                        </a:rPr>
                        <a:t>false</a:t>
                      </a:r>
                      <a:r>
                        <a:rPr b="0" lang="en-US" sz="1050" spc="-1" strike="noStrike">
                          <a:solidFill>
                            <a:srgbClr val="656668"/>
                          </a:solidFill>
                          <a:latin typeface="Droid Sans Mono"/>
                        </a:rPr>
                        <a:t>;</a:t>
                      </a:r>
                      <a:endParaRPr b="0" lang="en-US" sz="1050" spc="-1" strike="noStrike">
                        <a:solidFill>
                          <a:srgbClr val="656668"/>
                        </a:solidFill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pc="-1" strike="noStrike">
                          <a:solidFill>
                            <a:srgbClr val="16696b"/>
                          </a:solidFill>
                          <a:latin typeface="Droid Sans Mono"/>
                        </a:rPr>
                        <a:t>12</a:t>
                      </a:r>
                      <a:endParaRPr b="0" lang="en-US" sz="1050" spc="-1" strike="noStrike">
                        <a:solidFill>
                          <a:srgbClr val="16696b"/>
                        </a:solidFill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endParaRPr b="0" lang="en-US" sz="1050" spc="-1" strike="noStrike">
                        <a:solidFill>
                          <a:srgbClr val="656668"/>
                        </a:solidFill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pc="-1" strike="noStrike">
                          <a:solidFill>
                            <a:srgbClr val="16696b"/>
                          </a:solidFill>
                          <a:latin typeface="Droid Sans Mono"/>
                        </a:rPr>
                        <a:t>13</a:t>
                      </a:r>
                      <a:endParaRPr b="0" lang="en-US" sz="1050" spc="-1" strike="noStrike">
                        <a:solidFill>
                          <a:srgbClr val="16696b"/>
                        </a:solidFill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r>
                        <a:rPr b="0" lang="en-US" sz="1050" spc="-1" strike="noStrike">
                          <a:solidFill>
                            <a:srgbClr val="abb4b1"/>
                          </a:solidFill>
                          <a:latin typeface="Droid Sans Mono"/>
                          <a:ea typeface="Noto Sans CJK SC"/>
                        </a:rPr>
                        <a:t>// the setup function runs once when you press reset or</a:t>
                      </a:r>
                      <a:r>
                        <a:rPr b="0" lang="en-US" sz="1050" spc="-1" strike="noStrike">
                          <a:solidFill>
                            <a:srgbClr val="abb4b1"/>
                          </a:solidFill>
                          <a:latin typeface="Droid Sans Mono"/>
                        </a:rPr>
                        <a:t> power the board</a:t>
                      </a:r>
                      <a:endParaRPr b="0" lang="en-US" sz="1050" spc="-1" strike="noStrike">
                        <a:solidFill>
                          <a:srgbClr val="abb4b1"/>
                        </a:solidFill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pc="-1" strike="noStrike">
                          <a:solidFill>
                            <a:srgbClr val="16696b"/>
                          </a:solidFill>
                          <a:latin typeface="Droid Sans Mono"/>
                        </a:rPr>
                        <a:t>14</a:t>
                      </a:r>
                      <a:endParaRPr b="0" lang="en-US" sz="1050" spc="-1" strike="noStrike">
                        <a:solidFill>
                          <a:srgbClr val="16696b"/>
                        </a:solidFill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r>
                        <a:rPr b="0" lang="en-US" sz="1050" spc="-1" strike="noStrike">
                          <a:solidFill>
                            <a:srgbClr val="3ba690"/>
                          </a:solidFill>
                          <a:latin typeface="Droid Sans Mono"/>
                        </a:rPr>
                        <a:t>void</a:t>
                      </a:r>
                      <a:r>
                        <a:rPr b="0" lang="en-US" sz="1050" spc="-1" strike="noStrike">
                          <a:solidFill>
                            <a:srgbClr val="656668"/>
                          </a:solidFill>
                          <a:latin typeface="Droid Sans Mono"/>
                        </a:rPr>
                        <a:t> </a:t>
                      </a:r>
                      <a:r>
                        <a:rPr b="0" lang="en-US" sz="1050" spc="-1" strike="noStrike">
                          <a:solidFill>
                            <a:srgbClr val="c46c36"/>
                          </a:solidFill>
                          <a:latin typeface="Droid Sans Mono"/>
                        </a:rPr>
                        <a:t>setup</a:t>
                      </a:r>
                      <a:r>
                        <a:rPr b="0" lang="en-US" sz="1050" spc="-1" strike="noStrike">
                          <a:solidFill>
                            <a:srgbClr val="656668"/>
                          </a:solidFill>
                          <a:latin typeface="Droid Sans Mono"/>
                        </a:rPr>
                        <a:t>() {</a:t>
                      </a:r>
                      <a:endParaRPr b="0" lang="en-US" sz="1050" spc="-1" strike="noStrike">
                        <a:solidFill>
                          <a:srgbClr val="656668"/>
                        </a:solidFill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pc="-1" strike="noStrike">
                          <a:solidFill>
                            <a:srgbClr val="16696b"/>
                          </a:solidFill>
                          <a:latin typeface="Droid Sans Mono"/>
                        </a:rPr>
                        <a:t>15</a:t>
                      </a:r>
                      <a:endParaRPr b="0" lang="en-US" sz="1050" spc="-1" strike="noStrike">
                        <a:solidFill>
                          <a:srgbClr val="16696b"/>
                        </a:solidFill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r>
                        <a:rPr b="0" lang="en-US" sz="1050" spc="-1" strike="noStrike">
                          <a:solidFill>
                            <a:srgbClr val="656668"/>
                          </a:solidFill>
                          <a:latin typeface="Droid Sans Mono"/>
                        </a:rPr>
                        <a:t>  </a:t>
                      </a:r>
                      <a:r>
                        <a:rPr b="0" lang="en-US" sz="1050" spc="-1" strike="noStrike">
                          <a:solidFill>
                            <a:srgbClr val="c46c36"/>
                          </a:solidFill>
                          <a:latin typeface="Droid Sans Mono"/>
                        </a:rPr>
                        <a:t>pinMode</a:t>
                      </a:r>
                      <a:r>
                        <a:rPr b="0" lang="en-US" sz="1050" spc="-1" strike="noStrike">
                          <a:solidFill>
                            <a:srgbClr val="656668"/>
                          </a:solidFill>
                          <a:latin typeface="Droid Sans Mono"/>
                        </a:rPr>
                        <a:t>(red_led, OUTPUT);</a:t>
                      </a:r>
                      <a:endParaRPr b="0" lang="en-US" sz="1050" spc="-1" strike="noStrike">
                        <a:solidFill>
                          <a:srgbClr val="656668"/>
                        </a:solidFill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pc="-1" strike="noStrike">
                          <a:solidFill>
                            <a:srgbClr val="16696b"/>
                          </a:solidFill>
                          <a:latin typeface="Droid Sans Mono"/>
                        </a:rPr>
                        <a:t>16</a:t>
                      </a:r>
                      <a:endParaRPr b="0" lang="en-US" sz="1050" spc="-1" strike="noStrike">
                        <a:solidFill>
                          <a:srgbClr val="16696b"/>
                        </a:solidFill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r>
                        <a:rPr b="0" lang="en-US" sz="1050" spc="-1" strike="noStrike">
                          <a:solidFill>
                            <a:srgbClr val="656668"/>
                          </a:solidFill>
                          <a:latin typeface="Droid Sans Mono"/>
                        </a:rPr>
                        <a:t>  </a:t>
                      </a:r>
                      <a:r>
                        <a:rPr b="0" lang="en-US" sz="1050" spc="-1" strike="noStrike">
                          <a:solidFill>
                            <a:srgbClr val="c46c36"/>
                          </a:solidFill>
                          <a:latin typeface="Droid Sans Mono"/>
                        </a:rPr>
                        <a:t>pinMode</a:t>
                      </a:r>
                      <a:r>
                        <a:rPr b="0" lang="en-US" sz="1050" spc="-1" strike="noStrike">
                          <a:solidFill>
                            <a:srgbClr val="656668"/>
                          </a:solidFill>
                          <a:latin typeface="Droid Sans Mono"/>
                        </a:rPr>
                        <a:t>(green_led, OUTPUT);</a:t>
                      </a:r>
                      <a:endParaRPr b="0" lang="en-US" sz="1050" spc="-1" strike="noStrike">
                        <a:solidFill>
                          <a:srgbClr val="656668"/>
                        </a:solidFill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pc="-1" strike="noStrike">
                          <a:solidFill>
                            <a:srgbClr val="16696b"/>
                          </a:solidFill>
                          <a:latin typeface="Droid Sans Mono"/>
                        </a:rPr>
                        <a:t>17</a:t>
                      </a:r>
                      <a:endParaRPr b="0" lang="en-US" sz="1050" spc="-1" strike="noStrike">
                        <a:solidFill>
                          <a:srgbClr val="16696b"/>
                        </a:solidFill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endParaRPr b="0" lang="en-US" sz="1050" spc="-1" strike="noStrike">
                        <a:solidFill>
                          <a:srgbClr val="656668"/>
                        </a:solidFill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pc="-1" strike="noStrike">
                          <a:solidFill>
                            <a:srgbClr val="16696b"/>
                          </a:solidFill>
                          <a:latin typeface="Droid Sans Mono"/>
                        </a:rPr>
                        <a:t>18</a:t>
                      </a:r>
                      <a:endParaRPr b="0" lang="en-US" sz="1050" spc="-1" strike="noStrike">
                        <a:solidFill>
                          <a:srgbClr val="16696b"/>
                        </a:solidFill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r>
                        <a:rPr b="0" lang="en-US" sz="1050" spc="-1" strike="noStrike">
                          <a:solidFill>
                            <a:srgbClr val="abb4b1"/>
                          </a:solidFill>
                          <a:latin typeface="Droid Sans Mono"/>
                        </a:rPr>
                        <a:t>  </a:t>
                      </a:r>
                      <a:r>
                        <a:rPr b="0" lang="en-US" sz="1050" spc="-1" strike="noStrike">
                          <a:solidFill>
                            <a:srgbClr val="abb4b1"/>
                          </a:solidFill>
                          <a:latin typeface="Droid Sans Mono"/>
                        </a:rPr>
                        <a:t>// change the expression inside the if() and look at the results</a:t>
                      </a:r>
                      <a:endParaRPr b="0" lang="en-US" sz="1050" spc="-1" strike="noStrike">
                        <a:solidFill>
                          <a:srgbClr val="abb4b1"/>
                        </a:solidFill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pc="-1" strike="noStrike">
                          <a:solidFill>
                            <a:srgbClr val="16696b"/>
                          </a:solidFill>
                          <a:latin typeface="Droid Sans Mono"/>
                        </a:rPr>
                        <a:t>19</a:t>
                      </a:r>
                      <a:endParaRPr b="0" lang="en-US" sz="1050" spc="-1" strike="noStrike">
                        <a:solidFill>
                          <a:srgbClr val="16696b"/>
                        </a:solidFill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r>
                        <a:rPr b="0" lang="en-US" sz="1050" spc="-1" strike="noStrike">
                          <a:solidFill>
                            <a:srgbClr val="656668"/>
                          </a:solidFill>
                          <a:latin typeface="Droid Sans Mono"/>
                        </a:rPr>
                        <a:t>  </a:t>
                      </a:r>
                      <a:r>
                        <a:rPr b="0" lang="en-US" sz="1050" spc="-1" strike="noStrike">
                          <a:solidFill>
                            <a:srgbClr val="656668"/>
                          </a:solidFill>
                          <a:latin typeface="Droid Sans Mono"/>
                        </a:rPr>
                        <a:t>if (a) {                       </a:t>
                      </a:r>
                      <a:endParaRPr b="0" lang="en-US" sz="1050" spc="-1" strike="noStrike">
                        <a:solidFill>
                          <a:srgbClr val="656668"/>
                        </a:solidFill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pc="-1" strike="noStrike">
                          <a:solidFill>
                            <a:srgbClr val="16696b"/>
                          </a:solidFill>
                          <a:latin typeface="Droid Sans Mono"/>
                        </a:rPr>
                        <a:t>20</a:t>
                      </a:r>
                      <a:endParaRPr b="0" lang="en-US" sz="1050" spc="-1" strike="noStrike">
                        <a:solidFill>
                          <a:srgbClr val="16696b"/>
                        </a:solidFill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r>
                        <a:rPr b="0" lang="en-US" sz="1050" spc="-1" strike="noStrike">
                          <a:solidFill>
                            <a:srgbClr val="656668"/>
                          </a:solidFill>
                          <a:latin typeface="Droid Sans Mono"/>
                        </a:rPr>
                        <a:t>    </a:t>
                      </a:r>
                      <a:r>
                        <a:rPr b="0" lang="en-US" sz="1050" spc="-1" strike="noStrike">
                          <a:solidFill>
                            <a:srgbClr val="c46c36"/>
                          </a:solidFill>
                          <a:latin typeface="Droid Sans Mono"/>
                        </a:rPr>
                        <a:t>digitalWrite</a:t>
                      </a:r>
                      <a:r>
                        <a:rPr b="0" lang="en-US" sz="1050" spc="-1" strike="noStrike">
                          <a:solidFill>
                            <a:srgbClr val="656668"/>
                          </a:solidFill>
                          <a:latin typeface="Droid Sans Mono"/>
                        </a:rPr>
                        <a:t>(red_led, LOW);</a:t>
                      </a:r>
                      <a:endParaRPr b="0" lang="en-US" sz="1050" spc="-1" strike="noStrike">
                        <a:solidFill>
                          <a:srgbClr val="656668"/>
                        </a:solidFill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pc="-1" strike="noStrike">
                          <a:solidFill>
                            <a:srgbClr val="16696b"/>
                          </a:solidFill>
                          <a:latin typeface="Droid Sans Mono"/>
                        </a:rPr>
                        <a:t>21</a:t>
                      </a:r>
                      <a:endParaRPr b="0" lang="en-US" sz="1050" spc="-1" strike="noStrike">
                        <a:solidFill>
                          <a:srgbClr val="16696b"/>
                        </a:solidFill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r>
                        <a:rPr b="0" lang="en-US" sz="1050" spc="-1" strike="noStrike">
                          <a:solidFill>
                            <a:srgbClr val="656668"/>
                          </a:solidFill>
                          <a:latin typeface="Droid Sans Mono"/>
                        </a:rPr>
                        <a:t>    </a:t>
                      </a:r>
                      <a:r>
                        <a:rPr b="0" lang="en-US" sz="1050" spc="-1" strike="noStrike">
                          <a:solidFill>
                            <a:srgbClr val="c46c36"/>
                          </a:solidFill>
                          <a:latin typeface="Droid Sans Mono"/>
                        </a:rPr>
                        <a:t>digitalWrite</a:t>
                      </a:r>
                      <a:r>
                        <a:rPr b="0" lang="en-US" sz="1050" spc="-1" strike="noStrike">
                          <a:solidFill>
                            <a:srgbClr val="656668"/>
                          </a:solidFill>
                          <a:latin typeface="Droid Sans Mono"/>
                        </a:rPr>
                        <a:t>(green_led, HIGH);</a:t>
                      </a:r>
                      <a:endParaRPr b="0" lang="en-US" sz="1050" spc="-1" strike="noStrike">
                        <a:solidFill>
                          <a:srgbClr val="656668"/>
                        </a:solidFill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pc="-1" strike="noStrike">
                          <a:solidFill>
                            <a:srgbClr val="16696b"/>
                          </a:solidFill>
                          <a:latin typeface="Droid Sans Mono"/>
                        </a:rPr>
                        <a:t>22</a:t>
                      </a:r>
                      <a:endParaRPr b="0" lang="en-US" sz="1050" spc="-1" strike="noStrike">
                        <a:solidFill>
                          <a:srgbClr val="16696b"/>
                        </a:solidFill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r>
                        <a:rPr b="0" lang="en-US" sz="1050" spc="-1" strike="noStrike">
                          <a:solidFill>
                            <a:srgbClr val="656668"/>
                          </a:solidFill>
                          <a:latin typeface="Droid Sans Mono"/>
                        </a:rPr>
                        <a:t>  </a:t>
                      </a:r>
                      <a:r>
                        <a:rPr b="0" lang="en-US" sz="1050" spc="-1" strike="noStrike">
                          <a:solidFill>
                            <a:srgbClr val="656668"/>
                          </a:solidFill>
                          <a:latin typeface="Droid Sans Mono"/>
                        </a:rPr>
                        <a:t>}</a:t>
                      </a:r>
                      <a:endParaRPr b="0" lang="en-US" sz="1050" spc="-1" strike="noStrike">
                        <a:solidFill>
                          <a:srgbClr val="656668"/>
                        </a:solidFill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pc="-1" strike="noStrike">
                          <a:solidFill>
                            <a:srgbClr val="16696b"/>
                          </a:solidFill>
                          <a:latin typeface="Droid Sans Mono"/>
                        </a:rPr>
                        <a:t>23</a:t>
                      </a:r>
                      <a:endParaRPr b="0" lang="en-US" sz="1050" spc="-1" strike="noStrike">
                        <a:solidFill>
                          <a:srgbClr val="16696b"/>
                        </a:solidFill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r>
                        <a:rPr b="0" lang="en-US" sz="1050" spc="-1" strike="noStrike">
                          <a:solidFill>
                            <a:srgbClr val="656668"/>
                          </a:solidFill>
                          <a:latin typeface="Droid Sans Mono"/>
                        </a:rPr>
                        <a:t>  </a:t>
                      </a:r>
                      <a:r>
                        <a:rPr b="0" lang="en-US" sz="1050" spc="-1" strike="noStrike">
                          <a:solidFill>
                            <a:srgbClr val="656668"/>
                          </a:solidFill>
                          <a:latin typeface="Droid Sans Mono"/>
                        </a:rPr>
                        <a:t>else {</a:t>
                      </a:r>
                      <a:endParaRPr b="0" lang="en-US" sz="1050" spc="-1" strike="noStrike">
                        <a:solidFill>
                          <a:srgbClr val="656668"/>
                        </a:solidFill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pc="-1" strike="noStrike">
                          <a:solidFill>
                            <a:srgbClr val="16696b"/>
                          </a:solidFill>
                          <a:latin typeface="Droid Sans Mono"/>
                        </a:rPr>
                        <a:t>24</a:t>
                      </a:r>
                      <a:endParaRPr b="0" lang="en-US" sz="1050" spc="-1" strike="noStrike">
                        <a:solidFill>
                          <a:srgbClr val="16696b"/>
                        </a:solidFill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r>
                        <a:rPr b="0" lang="en-US" sz="1050" spc="-1" strike="noStrike">
                          <a:solidFill>
                            <a:srgbClr val="656668"/>
                          </a:solidFill>
                          <a:latin typeface="Droid Sans Mono"/>
                        </a:rPr>
                        <a:t>    </a:t>
                      </a:r>
                      <a:r>
                        <a:rPr b="0" lang="en-US" sz="1050" spc="-1" strike="noStrike">
                          <a:solidFill>
                            <a:srgbClr val="c46c36"/>
                          </a:solidFill>
                          <a:latin typeface="Droid Sans Mono"/>
                        </a:rPr>
                        <a:t>digitalWrite</a:t>
                      </a:r>
                      <a:r>
                        <a:rPr b="0" lang="en-US" sz="1050" spc="-1" strike="noStrike">
                          <a:solidFill>
                            <a:srgbClr val="656668"/>
                          </a:solidFill>
                          <a:latin typeface="Droid Sans Mono"/>
                        </a:rPr>
                        <a:t>(green_led, LOW);</a:t>
                      </a:r>
                      <a:endParaRPr b="0" lang="en-US" sz="1050" spc="-1" strike="noStrike">
                        <a:solidFill>
                          <a:srgbClr val="656668"/>
                        </a:solidFill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pc="-1" strike="noStrike">
                          <a:solidFill>
                            <a:srgbClr val="16696b"/>
                          </a:solidFill>
                          <a:latin typeface="Droid Sans Mono"/>
                        </a:rPr>
                        <a:t>25</a:t>
                      </a:r>
                      <a:endParaRPr b="0" lang="en-US" sz="1050" spc="-1" strike="noStrike">
                        <a:solidFill>
                          <a:srgbClr val="16696b"/>
                        </a:solidFill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r>
                        <a:rPr b="0" lang="en-US" sz="1050" spc="-1" strike="noStrike">
                          <a:solidFill>
                            <a:srgbClr val="656668"/>
                          </a:solidFill>
                          <a:latin typeface="Droid Sans Mono"/>
                        </a:rPr>
                        <a:t>    </a:t>
                      </a:r>
                      <a:r>
                        <a:rPr b="0" lang="en-US" sz="1050" spc="-1" strike="noStrike">
                          <a:solidFill>
                            <a:srgbClr val="c46c36"/>
                          </a:solidFill>
                          <a:latin typeface="Droid Sans Mono"/>
                        </a:rPr>
                        <a:t>digitalWrite</a:t>
                      </a:r>
                      <a:r>
                        <a:rPr b="0" lang="en-US" sz="1050" spc="-1" strike="noStrike">
                          <a:solidFill>
                            <a:srgbClr val="656668"/>
                          </a:solidFill>
                          <a:latin typeface="Droid Sans Mono"/>
                        </a:rPr>
                        <a:t>(red_led, HIGH);</a:t>
                      </a:r>
                      <a:endParaRPr b="0" lang="en-US" sz="1050" spc="-1" strike="noStrike">
                        <a:solidFill>
                          <a:srgbClr val="656668"/>
                        </a:solidFill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pc="-1" strike="noStrike">
                          <a:solidFill>
                            <a:srgbClr val="16696b"/>
                          </a:solidFill>
                          <a:latin typeface="Droid Sans Mono"/>
                        </a:rPr>
                        <a:t>26</a:t>
                      </a:r>
                      <a:endParaRPr b="0" lang="en-US" sz="1050" spc="-1" strike="noStrike">
                        <a:solidFill>
                          <a:srgbClr val="16696b"/>
                        </a:solidFill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r>
                        <a:rPr b="0" lang="en-US" sz="1050" spc="-1" strike="noStrike">
                          <a:solidFill>
                            <a:srgbClr val="656668"/>
                          </a:solidFill>
                          <a:latin typeface="Droid Sans Mono"/>
                        </a:rPr>
                        <a:t>  </a:t>
                      </a:r>
                      <a:r>
                        <a:rPr b="0" lang="en-US" sz="1050" spc="-1" strike="noStrike">
                          <a:solidFill>
                            <a:srgbClr val="656668"/>
                          </a:solidFill>
                          <a:latin typeface="Droid Sans Mono"/>
                        </a:rPr>
                        <a:t>}</a:t>
                      </a:r>
                      <a:endParaRPr b="0" lang="en-US" sz="1050" spc="-1" strike="noStrike">
                        <a:solidFill>
                          <a:srgbClr val="656668"/>
                        </a:solidFill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pc="-1" strike="noStrike">
                          <a:solidFill>
                            <a:srgbClr val="16696b"/>
                          </a:solidFill>
                          <a:latin typeface="Droid Sans Mono"/>
                        </a:rPr>
                        <a:t>27</a:t>
                      </a:r>
                      <a:endParaRPr b="0" lang="en-US" sz="1050" spc="-1" strike="noStrike">
                        <a:solidFill>
                          <a:srgbClr val="16696b"/>
                        </a:solidFill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r>
                        <a:rPr b="0" lang="en-US" sz="1050" spc="-1" strike="noStrike">
                          <a:solidFill>
                            <a:srgbClr val="656668"/>
                          </a:solidFill>
                          <a:latin typeface="Droid Sans Mono"/>
                        </a:rPr>
                        <a:t>}</a:t>
                      </a:r>
                      <a:endParaRPr b="0" lang="en-US" sz="1050" spc="-1" strike="noStrike">
                        <a:solidFill>
                          <a:srgbClr val="656668"/>
                        </a:solidFill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pc="-1" strike="noStrike">
                          <a:solidFill>
                            <a:srgbClr val="16696b"/>
                          </a:solidFill>
                          <a:latin typeface="Droid Sans Mono"/>
                        </a:rPr>
                        <a:t>28</a:t>
                      </a:r>
                      <a:endParaRPr b="0" lang="en-US" sz="1050" spc="-1" strike="noStrike">
                        <a:solidFill>
                          <a:srgbClr val="16696b"/>
                        </a:solidFill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endParaRPr b="0" lang="en-US" sz="1050" spc="-1" strike="noStrike">
                        <a:solidFill>
                          <a:srgbClr val="656668"/>
                        </a:solidFill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pc="-1" strike="noStrike">
                          <a:solidFill>
                            <a:srgbClr val="16696b"/>
                          </a:solidFill>
                          <a:latin typeface="Droid Sans Mono"/>
                        </a:rPr>
                        <a:t>29</a:t>
                      </a:r>
                      <a:endParaRPr b="0" lang="en-US" sz="1050" spc="-1" strike="noStrike">
                        <a:solidFill>
                          <a:srgbClr val="16696b"/>
                        </a:solidFill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r>
                        <a:rPr b="0" lang="en-US" sz="1050" spc="-1" strike="noStrike">
                          <a:solidFill>
                            <a:srgbClr val="abb4b1"/>
                          </a:solidFill>
                          <a:latin typeface="Droid Sans Mono"/>
                        </a:rPr>
                        <a:t>// the loop function runs over and over again forever</a:t>
                      </a:r>
                      <a:endParaRPr b="0" lang="en-US" sz="1050" spc="-1" strike="noStrike">
                        <a:solidFill>
                          <a:srgbClr val="abb4b1"/>
                        </a:solidFill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pc="-1" strike="noStrike">
                          <a:solidFill>
                            <a:srgbClr val="16696b"/>
                          </a:solidFill>
                          <a:latin typeface="Droid Sans Mono"/>
                        </a:rPr>
                        <a:t>30</a:t>
                      </a:r>
                      <a:endParaRPr b="0" lang="en-US" sz="1050" spc="-1" strike="noStrike">
                        <a:solidFill>
                          <a:srgbClr val="16696b"/>
                        </a:solidFill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r>
                        <a:rPr b="0" lang="en-US" sz="1050" spc="-1" strike="noStrike">
                          <a:solidFill>
                            <a:srgbClr val="3ba690"/>
                          </a:solidFill>
                          <a:latin typeface="Droid Sans Mono"/>
                        </a:rPr>
                        <a:t>void</a:t>
                      </a:r>
                      <a:r>
                        <a:rPr b="0" lang="en-US" sz="1050" spc="-1" strike="noStrike">
                          <a:solidFill>
                            <a:srgbClr val="656668"/>
                          </a:solidFill>
                          <a:latin typeface="Droid Sans Mono"/>
                        </a:rPr>
                        <a:t> </a:t>
                      </a:r>
                      <a:r>
                        <a:rPr b="0" lang="en-US" sz="1050" spc="-1" strike="noStrike">
                          <a:solidFill>
                            <a:srgbClr val="c46c36"/>
                          </a:solidFill>
                          <a:latin typeface="Droid Sans Mono"/>
                        </a:rPr>
                        <a:t>loop</a:t>
                      </a:r>
                      <a:r>
                        <a:rPr b="0" lang="en-US" sz="1050" spc="-1" strike="noStrike">
                          <a:solidFill>
                            <a:srgbClr val="656668"/>
                          </a:solidFill>
                          <a:latin typeface="Droid Sans Mono"/>
                        </a:rPr>
                        <a:t>() {</a:t>
                      </a:r>
                      <a:endParaRPr b="0" lang="en-US" sz="1050" spc="-1" strike="noStrike">
                        <a:solidFill>
                          <a:srgbClr val="656668"/>
                        </a:solidFill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pc="-1" strike="noStrike">
                          <a:solidFill>
                            <a:srgbClr val="16696b"/>
                          </a:solidFill>
                          <a:latin typeface="Droid Sans Mono"/>
                        </a:rPr>
                        <a:t>31</a:t>
                      </a:r>
                      <a:endParaRPr b="0" lang="en-US" sz="1050" spc="-1" strike="noStrike">
                        <a:solidFill>
                          <a:srgbClr val="16696b"/>
                        </a:solidFill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endParaRPr b="0" lang="en-US" sz="1050" spc="-1" strike="noStrike">
                        <a:solidFill>
                          <a:srgbClr val="656668"/>
                        </a:solidFill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pc="-1" strike="noStrike">
                          <a:solidFill>
                            <a:srgbClr val="16696b"/>
                          </a:solidFill>
                          <a:latin typeface="Droid Sans Mono"/>
                        </a:rPr>
                        <a:t>32</a:t>
                      </a:r>
                      <a:endParaRPr b="0" lang="en-US" sz="1050" spc="-1" strike="noStrike">
                        <a:solidFill>
                          <a:srgbClr val="16696b"/>
                        </a:solidFill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r>
                        <a:rPr b="0" lang="en-US" sz="1050" spc="-1" strike="noStrike">
                          <a:solidFill>
                            <a:srgbClr val="656668"/>
                          </a:solidFill>
                          <a:latin typeface="Droid Sans Mono"/>
                        </a:rPr>
                        <a:t>}</a:t>
                      </a:r>
                      <a:endParaRPr b="0" lang="en-US" sz="1050" spc="-1" strike="noStrike">
                        <a:solidFill>
                          <a:srgbClr val="656668"/>
                        </a:solidFill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PlaceHolder 1"/>
          <p:cNvSpPr>
            <a:spLocks noGrp="1"/>
          </p:cNvSpPr>
          <p:nvPr>
            <p:ph type="title"/>
          </p:nvPr>
        </p:nvSpPr>
        <p:spPr>
          <a:xfrm>
            <a:off x="685800" y="16560"/>
            <a:ext cx="7770600" cy="1141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US" sz="3200" spc="-1" strike="noStrike">
                <a:solidFill>
                  <a:srgbClr val="000000"/>
                </a:solidFill>
                <a:latin typeface="dark forest"/>
                <a:ea typeface="Osaka"/>
              </a:rPr>
              <a:t>Project #3 – Lie Detector</a:t>
            </a:r>
            <a:br>
              <a:rPr sz="3200"/>
            </a:br>
            <a:r>
              <a:rPr b="0" lang="en-US" sz="3200" spc="-1" strike="noStrike">
                <a:solidFill>
                  <a:srgbClr val="000000"/>
                </a:solidFill>
                <a:latin typeface="dark forest"/>
                <a:ea typeface="Osaka"/>
              </a:rPr>
              <a:t>Code Review</a:t>
            </a:r>
            <a:endParaRPr b="0" lang="en-GB" sz="3200" spc="-1" strike="noStrike">
              <a:solidFill>
                <a:srgbClr val="ffffff"/>
              </a:solidFill>
              <a:latin typeface="dark forest"/>
            </a:endParaRPr>
          </a:p>
        </p:txBody>
      </p:sp>
      <p:pic>
        <p:nvPicPr>
          <p:cNvPr id="260" name="" descr=""/>
          <p:cNvPicPr/>
          <p:nvPr/>
        </p:nvPicPr>
        <p:blipFill>
          <a:blip r:embed="rId1"/>
          <a:stretch/>
        </p:blipFill>
        <p:spPr>
          <a:xfrm>
            <a:off x="1543680" y="623160"/>
            <a:ext cx="6057000" cy="5580360"/>
          </a:xfrm>
          <a:prstGeom prst="rect">
            <a:avLst/>
          </a:prstGeom>
          <a:ln w="0">
            <a:noFill/>
          </a:ln>
        </p:spPr>
      </p:pic>
      <p:pic>
        <p:nvPicPr>
          <p:cNvPr id="261" name="" descr=""/>
          <p:cNvPicPr/>
          <p:nvPr/>
        </p:nvPicPr>
        <p:blipFill>
          <a:blip r:embed="rId2"/>
          <a:stretch/>
        </p:blipFill>
        <p:spPr>
          <a:xfrm>
            <a:off x="1543680" y="822960"/>
            <a:ext cx="6057000" cy="5380560"/>
          </a:xfrm>
          <a:prstGeom prst="rect">
            <a:avLst/>
          </a:prstGeom>
          <a:ln w="0">
            <a:noFill/>
          </a:ln>
        </p:spPr>
      </p:pic>
      <p:graphicFrame>
        <p:nvGraphicFramePr>
          <p:cNvPr id="262" name=""/>
          <p:cNvGraphicFramePr/>
          <p:nvPr/>
        </p:nvGraphicFramePr>
        <p:xfrm>
          <a:off x="1571760" y="878400"/>
          <a:ext cx="5992200" cy="5047920"/>
        </p:xfrm>
        <a:graphic>
          <a:graphicData uri="http://schemas.openxmlformats.org/drawingml/2006/table">
            <a:tbl>
              <a:tblPr/>
              <a:tblGrid>
                <a:gridCol w="285480"/>
                <a:gridCol w="5707080"/>
              </a:tblGrid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pc="-1" strike="noStrike">
                          <a:solidFill>
                            <a:srgbClr val="16696b"/>
                          </a:solidFill>
                          <a:latin typeface="Droid Sans Mono"/>
                        </a:rPr>
                        <a:t>1</a:t>
                      </a:r>
                      <a:endParaRPr b="0" lang="en-US" sz="105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r>
                        <a:rPr b="0" lang="en-US" sz="1050" spc="-1" strike="noStrike">
                          <a:solidFill>
                            <a:srgbClr val="abb4b1"/>
                          </a:solidFill>
                          <a:latin typeface="Droid Sans Mono"/>
                        </a:rPr>
                        <a:t>/*</a:t>
                      </a:r>
                      <a:endParaRPr b="0" lang="en-US" sz="1050" spc="-1" strike="noStrike">
                        <a:solidFill>
                          <a:srgbClr val="abb4b1"/>
                        </a:solidFill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pc="-1" strike="noStrike">
                          <a:solidFill>
                            <a:srgbClr val="16696b"/>
                          </a:solidFill>
                          <a:latin typeface="Droid Sans Mono"/>
                        </a:rPr>
                        <a:t>2</a:t>
                      </a:r>
                      <a:endParaRPr b="0" lang="en-US" sz="1050" spc="-1" strike="noStrike">
                        <a:solidFill>
                          <a:srgbClr val="16696b"/>
                        </a:solidFill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r>
                        <a:rPr b="0" lang="en-US" sz="1050" spc="-1" strike="noStrike">
                          <a:solidFill>
                            <a:srgbClr val="abb4b1"/>
                          </a:solidFill>
                          <a:latin typeface="Droid Sans Mono"/>
                        </a:rPr>
                        <a:t> </a:t>
                      </a:r>
                      <a:r>
                        <a:rPr b="0" lang="en-US" sz="1050" spc="-1" strike="noStrike">
                          <a:solidFill>
                            <a:srgbClr val="abb4b1"/>
                          </a:solidFill>
                          <a:latin typeface="Droid Sans Mono"/>
                        </a:rPr>
                        <a:t>* Test our if() statements</a:t>
                      </a:r>
                      <a:endParaRPr b="0" lang="en-US" sz="1050" spc="-1" strike="noStrike">
                        <a:solidFill>
                          <a:srgbClr val="abb4b1"/>
                        </a:solidFill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pc="-1" strike="noStrike">
                          <a:solidFill>
                            <a:srgbClr val="16696b"/>
                          </a:solidFill>
                          <a:latin typeface="Droid Sans Mono"/>
                        </a:rPr>
                        <a:t>3</a:t>
                      </a:r>
                      <a:endParaRPr b="0" lang="en-US" sz="1050" spc="-1" strike="noStrike">
                        <a:solidFill>
                          <a:srgbClr val="16696b"/>
                        </a:solidFill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r>
                        <a:rPr b="0" lang="en-US" sz="1050" spc="-1" strike="noStrike">
                          <a:solidFill>
                            <a:srgbClr val="abb4b1"/>
                          </a:solidFill>
                          <a:latin typeface="Droid Sans Mono"/>
                        </a:rPr>
                        <a:t> </a:t>
                      </a:r>
                      <a:r>
                        <a:rPr b="0" lang="en-US" sz="1050" spc="-1" strike="noStrike">
                          <a:solidFill>
                            <a:srgbClr val="abb4b1"/>
                          </a:solidFill>
                          <a:latin typeface="Droid Sans Mono"/>
                        </a:rPr>
                        <a:t>*/</a:t>
                      </a:r>
                      <a:endParaRPr b="0" lang="en-US" sz="1050" spc="-1" strike="noStrike">
                        <a:solidFill>
                          <a:srgbClr val="abb4b1"/>
                        </a:solidFill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pc="-1" strike="noStrike">
                          <a:solidFill>
                            <a:srgbClr val="16696b"/>
                          </a:solidFill>
                          <a:latin typeface="Droid Sans Mono"/>
                        </a:rPr>
                        <a:t>4</a:t>
                      </a:r>
                      <a:endParaRPr b="0" lang="en-US" sz="1050" spc="-1" strike="noStrike">
                        <a:solidFill>
                          <a:srgbClr val="16696b"/>
                        </a:solidFill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endParaRPr b="0" lang="en-US" sz="1050" spc="-1" strike="noStrike">
                        <a:solidFill>
                          <a:srgbClr val="656668"/>
                        </a:solidFill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pc="-1" strike="noStrike">
                          <a:solidFill>
                            <a:srgbClr val="16696b"/>
                          </a:solidFill>
                          <a:latin typeface="Droid Sans Mono"/>
                        </a:rPr>
                        <a:t>5</a:t>
                      </a:r>
                      <a:endParaRPr b="0" lang="en-US" sz="1050" spc="-1" strike="noStrike">
                        <a:solidFill>
                          <a:srgbClr val="16696b"/>
                        </a:solidFill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r>
                        <a:rPr b="0" lang="en-US" sz="1050" spc="-1" strike="noStrike">
                          <a:solidFill>
                            <a:srgbClr val="abb4b1"/>
                          </a:solidFill>
                          <a:latin typeface="Droid Sans Mono"/>
                        </a:rPr>
                        <a:t>// assign pin based off circuit</a:t>
                      </a:r>
                      <a:endParaRPr b="0" lang="en-US" sz="1050" spc="-1" strike="noStrike">
                        <a:solidFill>
                          <a:srgbClr val="abb4b1"/>
                        </a:solidFill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pc="-1" strike="noStrike">
                          <a:solidFill>
                            <a:srgbClr val="16696b"/>
                          </a:solidFill>
                          <a:latin typeface="Droid Sans Mono"/>
                        </a:rPr>
                        <a:t>6</a:t>
                      </a:r>
                      <a:endParaRPr b="0" lang="en-US" sz="1050" spc="-1" strike="noStrike">
                        <a:solidFill>
                          <a:srgbClr val="16696b"/>
                        </a:solidFill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r>
                        <a:rPr b="0" lang="en-US" sz="1050" spc="-1" strike="noStrike">
                          <a:solidFill>
                            <a:srgbClr val="3ba690"/>
                          </a:solidFill>
                          <a:latin typeface="Droid Sans Mono"/>
                        </a:rPr>
                        <a:t>int</a:t>
                      </a:r>
                      <a:r>
                        <a:rPr b="0" lang="en-US" sz="1050" spc="-1" strike="noStrike">
                          <a:solidFill>
                            <a:srgbClr val="656668"/>
                          </a:solidFill>
                          <a:latin typeface="Droid Sans Mono"/>
                        </a:rPr>
                        <a:t> red_led = </a:t>
                      </a:r>
                      <a:r>
                        <a:rPr b="0" lang="en-US" sz="1050" spc="-1" strike="noStrike">
                          <a:solidFill>
                            <a:srgbClr val="16696b"/>
                          </a:solidFill>
                          <a:latin typeface="Droid Sans Mono"/>
                        </a:rPr>
                        <a:t>13</a:t>
                      </a:r>
                      <a:r>
                        <a:rPr b="0" lang="en-US" sz="1050" spc="-1" strike="noStrike">
                          <a:solidFill>
                            <a:srgbClr val="656668"/>
                          </a:solidFill>
                          <a:latin typeface="Droid Sans Mono"/>
                        </a:rPr>
                        <a:t>;</a:t>
                      </a:r>
                      <a:endParaRPr b="0" lang="en-US" sz="1050" spc="-1" strike="noStrike">
                        <a:solidFill>
                          <a:srgbClr val="656668"/>
                        </a:solidFill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21600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pc="-1" strike="noStrike">
                          <a:solidFill>
                            <a:srgbClr val="16696b"/>
                          </a:solidFill>
                          <a:latin typeface="Droid Sans Mono"/>
                        </a:rPr>
                        <a:t>7</a:t>
                      </a:r>
                      <a:endParaRPr b="0" lang="en-US" sz="1050" spc="-1" strike="noStrike">
                        <a:solidFill>
                          <a:srgbClr val="16696b"/>
                        </a:solidFill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r>
                        <a:rPr b="0" lang="en-US" sz="1050" spc="-1" strike="noStrike">
                          <a:solidFill>
                            <a:srgbClr val="3ba690"/>
                          </a:solidFill>
                          <a:latin typeface="Droid Sans Mono"/>
                        </a:rPr>
                        <a:t>int</a:t>
                      </a:r>
                      <a:r>
                        <a:rPr b="0" lang="en-US" sz="1050" spc="-1" strike="noStrike">
                          <a:solidFill>
                            <a:srgbClr val="656668"/>
                          </a:solidFill>
                          <a:latin typeface="Droid Sans Mono"/>
                        </a:rPr>
                        <a:t> green_led = </a:t>
                      </a:r>
                      <a:r>
                        <a:rPr b="0" lang="en-US" sz="1050" spc="-1" strike="noStrike">
                          <a:solidFill>
                            <a:srgbClr val="16696b"/>
                          </a:solidFill>
                          <a:latin typeface="Droid Sans Mono"/>
                        </a:rPr>
                        <a:t>12</a:t>
                      </a:r>
                      <a:r>
                        <a:rPr b="0" lang="en-US" sz="1050" spc="-1" strike="noStrike">
                          <a:solidFill>
                            <a:srgbClr val="656668"/>
                          </a:solidFill>
                          <a:latin typeface="Droid Sans Mono"/>
                        </a:rPr>
                        <a:t>;</a:t>
                      </a:r>
                      <a:endParaRPr b="0" lang="en-US" sz="1050" spc="-1" strike="noStrike">
                        <a:solidFill>
                          <a:srgbClr val="656668"/>
                        </a:solidFill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pc="-1" strike="noStrike">
                          <a:solidFill>
                            <a:srgbClr val="16696b"/>
                          </a:solidFill>
                          <a:latin typeface="Droid Sans Mono"/>
                        </a:rPr>
                        <a:t>8</a:t>
                      </a:r>
                      <a:endParaRPr b="0" lang="en-US" sz="1050" spc="-1" strike="noStrike">
                        <a:solidFill>
                          <a:srgbClr val="16696b"/>
                        </a:solidFill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endParaRPr b="0" lang="en-US" sz="1050" spc="-1" strike="noStrike">
                        <a:solidFill>
                          <a:srgbClr val="656668"/>
                        </a:solidFill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pc="-1" strike="noStrike">
                          <a:solidFill>
                            <a:srgbClr val="16696b"/>
                          </a:solidFill>
                          <a:latin typeface="Droid Sans Mono"/>
                        </a:rPr>
                        <a:t>9</a:t>
                      </a:r>
                      <a:endParaRPr b="0" lang="en-US" sz="1050" spc="-1" strike="noStrike">
                        <a:solidFill>
                          <a:srgbClr val="16696b"/>
                        </a:solidFill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r>
                        <a:rPr b="0" lang="en-US" sz="1050" spc="-1" strike="noStrike">
                          <a:solidFill>
                            <a:srgbClr val="abb4b1"/>
                          </a:solidFill>
                          <a:latin typeface="Droid Sans Mono"/>
                        </a:rPr>
                        <a:t>// these are the variables we'll play around with</a:t>
                      </a:r>
                      <a:endParaRPr b="0" lang="en-US" sz="1050" spc="-1" strike="noStrike">
                        <a:solidFill>
                          <a:srgbClr val="abb4b1"/>
                        </a:solidFill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pc="-1" strike="noStrike">
                          <a:solidFill>
                            <a:srgbClr val="16696b"/>
                          </a:solidFill>
                          <a:latin typeface="Droid Sans Mono"/>
                        </a:rPr>
                        <a:t>10</a:t>
                      </a:r>
                      <a:endParaRPr b="0" lang="en-US" sz="1050" spc="-1" strike="noStrike">
                        <a:solidFill>
                          <a:srgbClr val="16696b"/>
                        </a:solidFill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r>
                        <a:rPr b="0" lang="en-US" sz="1050" spc="-1" strike="noStrike">
                          <a:solidFill>
                            <a:srgbClr val="3ba690"/>
                          </a:solidFill>
                          <a:latin typeface="Droid Sans Mono"/>
                        </a:rPr>
                        <a:t>int</a:t>
                      </a:r>
                      <a:r>
                        <a:rPr b="0" lang="en-US" sz="1050" spc="-1" strike="noStrike">
                          <a:solidFill>
                            <a:srgbClr val="656668"/>
                          </a:solidFill>
                          <a:latin typeface="Droid Sans Mono"/>
                        </a:rPr>
                        <a:t> a = </a:t>
                      </a:r>
                      <a:r>
                        <a:rPr b="0" lang="en-US" sz="1050" spc="-1" strike="noStrike">
                          <a:solidFill>
                            <a:srgbClr val="16696b"/>
                          </a:solidFill>
                          <a:latin typeface="Droid Sans Mono"/>
                        </a:rPr>
                        <a:t>true</a:t>
                      </a:r>
                      <a:r>
                        <a:rPr b="0" lang="en-US" sz="1050" spc="-1" strike="noStrike">
                          <a:solidFill>
                            <a:srgbClr val="656668"/>
                          </a:solidFill>
                          <a:latin typeface="Droid Sans Mono"/>
                        </a:rPr>
                        <a:t>;</a:t>
                      </a:r>
                      <a:endParaRPr b="0" lang="en-US" sz="1050" spc="-1" strike="noStrike">
                        <a:solidFill>
                          <a:srgbClr val="656668"/>
                        </a:solidFill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pc="-1" strike="noStrike">
                          <a:solidFill>
                            <a:srgbClr val="16696b"/>
                          </a:solidFill>
                          <a:latin typeface="Droid Sans Mono"/>
                        </a:rPr>
                        <a:t>11</a:t>
                      </a:r>
                      <a:endParaRPr b="0" lang="en-US" sz="1050" spc="-1" strike="noStrike">
                        <a:solidFill>
                          <a:srgbClr val="16696b"/>
                        </a:solidFill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r>
                        <a:rPr b="0" lang="en-US" sz="1050" spc="-1" strike="noStrike">
                          <a:solidFill>
                            <a:srgbClr val="3ba690"/>
                          </a:solidFill>
                          <a:latin typeface="Droid Sans Mono"/>
                        </a:rPr>
                        <a:t>int</a:t>
                      </a:r>
                      <a:r>
                        <a:rPr b="0" lang="en-US" sz="1050" spc="-1" strike="noStrike">
                          <a:solidFill>
                            <a:srgbClr val="656668"/>
                          </a:solidFill>
                          <a:latin typeface="Droid Sans Mono"/>
                        </a:rPr>
                        <a:t> b = </a:t>
                      </a:r>
                      <a:r>
                        <a:rPr b="0" lang="en-US" sz="1050" spc="-1" strike="noStrike">
                          <a:solidFill>
                            <a:srgbClr val="16696b"/>
                          </a:solidFill>
                          <a:latin typeface="Droid Sans Mono"/>
                        </a:rPr>
                        <a:t>false</a:t>
                      </a:r>
                      <a:r>
                        <a:rPr b="0" lang="en-US" sz="1050" spc="-1" strike="noStrike">
                          <a:solidFill>
                            <a:srgbClr val="656668"/>
                          </a:solidFill>
                          <a:latin typeface="Droid Sans Mono"/>
                        </a:rPr>
                        <a:t>;</a:t>
                      </a:r>
                      <a:endParaRPr b="0" lang="en-US" sz="1050" spc="-1" strike="noStrike">
                        <a:solidFill>
                          <a:srgbClr val="656668"/>
                        </a:solidFill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pc="-1" strike="noStrike">
                          <a:solidFill>
                            <a:srgbClr val="16696b"/>
                          </a:solidFill>
                          <a:latin typeface="Droid Sans Mono"/>
                        </a:rPr>
                        <a:t>12</a:t>
                      </a:r>
                      <a:endParaRPr b="0" lang="en-US" sz="1050" spc="-1" strike="noStrike">
                        <a:solidFill>
                          <a:srgbClr val="16696b"/>
                        </a:solidFill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endParaRPr b="0" lang="en-US" sz="1050" spc="-1" strike="noStrike">
                        <a:solidFill>
                          <a:srgbClr val="656668"/>
                        </a:solidFill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pc="-1" strike="noStrike">
                          <a:solidFill>
                            <a:srgbClr val="16696b"/>
                          </a:solidFill>
                          <a:latin typeface="Droid Sans Mono"/>
                        </a:rPr>
                        <a:t>13</a:t>
                      </a:r>
                      <a:endParaRPr b="0" lang="en-US" sz="1050" spc="-1" strike="noStrike">
                        <a:solidFill>
                          <a:srgbClr val="16696b"/>
                        </a:solidFill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r>
                        <a:rPr b="0" lang="en-US" sz="1050" spc="-1" strike="noStrike">
                          <a:solidFill>
                            <a:srgbClr val="abb4b1"/>
                          </a:solidFill>
                          <a:latin typeface="Droid Sans Mono"/>
                          <a:ea typeface="Noto Sans CJK SC"/>
                        </a:rPr>
                        <a:t>// the setup function runs once when you press reset or</a:t>
                      </a:r>
                      <a:r>
                        <a:rPr b="0" lang="en-US" sz="1050" spc="-1" strike="noStrike">
                          <a:solidFill>
                            <a:srgbClr val="abb4b1"/>
                          </a:solidFill>
                          <a:latin typeface="Droid Sans Mono"/>
                        </a:rPr>
                        <a:t> power the board</a:t>
                      </a:r>
                      <a:endParaRPr b="0" lang="en-US" sz="1050" spc="-1" strike="noStrike">
                        <a:solidFill>
                          <a:srgbClr val="abb4b1"/>
                        </a:solidFill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pc="-1" strike="noStrike">
                          <a:solidFill>
                            <a:srgbClr val="16696b"/>
                          </a:solidFill>
                          <a:latin typeface="Droid Sans Mono"/>
                        </a:rPr>
                        <a:t>14</a:t>
                      </a:r>
                      <a:endParaRPr b="0" lang="en-US" sz="1050" spc="-1" strike="noStrike">
                        <a:solidFill>
                          <a:srgbClr val="16696b"/>
                        </a:solidFill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r>
                        <a:rPr b="0" lang="en-US" sz="1050" spc="-1" strike="noStrike">
                          <a:solidFill>
                            <a:srgbClr val="3ba690"/>
                          </a:solidFill>
                          <a:latin typeface="Droid Sans Mono"/>
                        </a:rPr>
                        <a:t>void</a:t>
                      </a:r>
                      <a:r>
                        <a:rPr b="0" lang="en-US" sz="1050" spc="-1" strike="noStrike">
                          <a:solidFill>
                            <a:srgbClr val="656668"/>
                          </a:solidFill>
                          <a:latin typeface="Droid Sans Mono"/>
                        </a:rPr>
                        <a:t> </a:t>
                      </a:r>
                      <a:r>
                        <a:rPr b="0" lang="en-US" sz="1050" spc="-1" strike="noStrike">
                          <a:solidFill>
                            <a:srgbClr val="c46c36"/>
                          </a:solidFill>
                          <a:latin typeface="Droid Sans Mono"/>
                        </a:rPr>
                        <a:t>setup</a:t>
                      </a:r>
                      <a:r>
                        <a:rPr b="0" lang="en-US" sz="1050" spc="-1" strike="noStrike">
                          <a:solidFill>
                            <a:srgbClr val="656668"/>
                          </a:solidFill>
                          <a:latin typeface="Droid Sans Mono"/>
                        </a:rPr>
                        <a:t>() {</a:t>
                      </a:r>
                      <a:endParaRPr b="0" lang="en-US" sz="1050" spc="-1" strike="noStrike">
                        <a:solidFill>
                          <a:srgbClr val="656668"/>
                        </a:solidFill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pc="-1" strike="noStrike">
                          <a:solidFill>
                            <a:srgbClr val="16696b"/>
                          </a:solidFill>
                          <a:latin typeface="Droid Sans Mono"/>
                        </a:rPr>
                        <a:t>15</a:t>
                      </a:r>
                      <a:endParaRPr b="0" lang="en-US" sz="1050" spc="-1" strike="noStrike">
                        <a:solidFill>
                          <a:srgbClr val="16696b"/>
                        </a:solidFill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r>
                        <a:rPr b="0" lang="en-US" sz="1050" spc="-1" strike="noStrike">
                          <a:solidFill>
                            <a:srgbClr val="656668"/>
                          </a:solidFill>
                          <a:latin typeface="Droid Sans Mono"/>
                        </a:rPr>
                        <a:t>  </a:t>
                      </a:r>
                      <a:r>
                        <a:rPr b="0" lang="en-US" sz="1050" spc="-1" strike="noStrike">
                          <a:solidFill>
                            <a:srgbClr val="c46c36"/>
                          </a:solidFill>
                          <a:latin typeface="Droid Sans Mono"/>
                        </a:rPr>
                        <a:t>pinMode</a:t>
                      </a:r>
                      <a:r>
                        <a:rPr b="0" lang="en-US" sz="1050" spc="-1" strike="noStrike">
                          <a:solidFill>
                            <a:srgbClr val="656668"/>
                          </a:solidFill>
                          <a:latin typeface="Droid Sans Mono"/>
                        </a:rPr>
                        <a:t>(red_led, OUTPUT);</a:t>
                      </a:r>
                      <a:endParaRPr b="0" lang="en-US" sz="1050" spc="-1" strike="noStrike">
                        <a:solidFill>
                          <a:srgbClr val="656668"/>
                        </a:solidFill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pc="-1" strike="noStrike">
                          <a:solidFill>
                            <a:srgbClr val="16696b"/>
                          </a:solidFill>
                          <a:latin typeface="Droid Sans Mono"/>
                        </a:rPr>
                        <a:t>16</a:t>
                      </a:r>
                      <a:endParaRPr b="0" lang="en-US" sz="1050" spc="-1" strike="noStrike">
                        <a:solidFill>
                          <a:srgbClr val="16696b"/>
                        </a:solidFill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r>
                        <a:rPr b="0" lang="en-US" sz="1050" spc="-1" strike="noStrike">
                          <a:solidFill>
                            <a:srgbClr val="656668"/>
                          </a:solidFill>
                          <a:latin typeface="Droid Sans Mono"/>
                        </a:rPr>
                        <a:t>  </a:t>
                      </a:r>
                      <a:r>
                        <a:rPr b="0" lang="en-US" sz="1050" spc="-1" strike="noStrike">
                          <a:solidFill>
                            <a:srgbClr val="c46c36"/>
                          </a:solidFill>
                          <a:latin typeface="Droid Sans Mono"/>
                        </a:rPr>
                        <a:t>pinMode</a:t>
                      </a:r>
                      <a:r>
                        <a:rPr b="0" lang="en-US" sz="1050" spc="-1" strike="noStrike">
                          <a:solidFill>
                            <a:srgbClr val="656668"/>
                          </a:solidFill>
                          <a:latin typeface="Droid Sans Mono"/>
                        </a:rPr>
                        <a:t>(green_led, OUTPUT);</a:t>
                      </a:r>
                      <a:endParaRPr b="0" lang="en-US" sz="1050" spc="-1" strike="noStrike">
                        <a:solidFill>
                          <a:srgbClr val="656668"/>
                        </a:solidFill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pc="-1" strike="noStrike">
                          <a:solidFill>
                            <a:srgbClr val="16696b"/>
                          </a:solidFill>
                          <a:latin typeface="Droid Sans Mono"/>
                        </a:rPr>
                        <a:t>17</a:t>
                      </a:r>
                      <a:endParaRPr b="0" lang="en-US" sz="1050" spc="-1" strike="noStrike">
                        <a:solidFill>
                          <a:srgbClr val="16696b"/>
                        </a:solidFill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endParaRPr b="0" lang="en-US" sz="1050" spc="-1" strike="noStrike">
                        <a:solidFill>
                          <a:srgbClr val="656668"/>
                        </a:solidFill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pc="-1" strike="noStrike">
                          <a:solidFill>
                            <a:srgbClr val="16696b"/>
                          </a:solidFill>
                          <a:latin typeface="Droid Sans Mono"/>
                        </a:rPr>
                        <a:t>18</a:t>
                      </a:r>
                      <a:endParaRPr b="0" lang="en-US" sz="1050" spc="-1" strike="noStrike">
                        <a:solidFill>
                          <a:srgbClr val="16696b"/>
                        </a:solidFill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r>
                        <a:rPr b="0" lang="en-US" sz="1050" spc="-1" strike="noStrike">
                          <a:solidFill>
                            <a:srgbClr val="abb4b1"/>
                          </a:solidFill>
                          <a:latin typeface="Droid Sans Mono"/>
                        </a:rPr>
                        <a:t>  </a:t>
                      </a:r>
                      <a:r>
                        <a:rPr b="0" lang="en-US" sz="1050" spc="-1" strike="noStrike">
                          <a:solidFill>
                            <a:srgbClr val="abb4b1"/>
                          </a:solidFill>
                          <a:latin typeface="Droid Sans Mono"/>
                        </a:rPr>
                        <a:t>// change the expression inside the if() and look at the results</a:t>
                      </a:r>
                      <a:endParaRPr b="0" lang="en-US" sz="1050" spc="-1" strike="noStrike">
                        <a:solidFill>
                          <a:srgbClr val="abb4b1"/>
                        </a:solidFill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pc="-1" strike="noStrike">
                          <a:solidFill>
                            <a:srgbClr val="16696b"/>
                          </a:solidFill>
                          <a:latin typeface="Droid Sans Mono"/>
                        </a:rPr>
                        <a:t>19</a:t>
                      </a:r>
                      <a:endParaRPr b="0" lang="en-US" sz="1050" spc="-1" strike="noStrike">
                        <a:solidFill>
                          <a:srgbClr val="16696b"/>
                        </a:solidFill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r>
                        <a:rPr b="0" lang="en-US" sz="1050" spc="-1" strike="noStrike">
                          <a:solidFill>
                            <a:srgbClr val="656668"/>
                          </a:solidFill>
                          <a:latin typeface="Droid Sans Mono"/>
                        </a:rPr>
                        <a:t>  </a:t>
                      </a:r>
                      <a:r>
                        <a:rPr b="0" lang="en-US" sz="1050" spc="-1" strike="noStrike">
                          <a:solidFill>
                            <a:srgbClr val="656668"/>
                          </a:solidFill>
                          <a:latin typeface="Droid Sans Mono"/>
                        </a:rPr>
                        <a:t>if (b) {                       </a:t>
                      </a:r>
                      <a:endParaRPr b="0" lang="en-US" sz="1050" spc="-1" strike="noStrike">
                        <a:solidFill>
                          <a:srgbClr val="656668"/>
                        </a:solidFill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pc="-1" strike="noStrike">
                          <a:solidFill>
                            <a:srgbClr val="16696b"/>
                          </a:solidFill>
                          <a:latin typeface="Droid Sans Mono"/>
                        </a:rPr>
                        <a:t>20</a:t>
                      </a:r>
                      <a:endParaRPr b="0" lang="en-US" sz="1050" spc="-1" strike="noStrike">
                        <a:solidFill>
                          <a:srgbClr val="16696b"/>
                        </a:solidFill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r>
                        <a:rPr b="0" lang="en-US" sz="1050" spc="-1" strike="noStrike">
                          <a:solidFill>
                            <a:srgbClr val="656668"/>
                          </a:solidFill>
                          <a:latin typeface="Droid Sans Mono"/>
                        </a:rPr>
                        <a:t>    </a:t>
                      </a:r>
                      <a:r>
                        <a:rPr b="0" lang="en-US" sz="1050" spc="-1" strike="noStrike">
                          <a:solidFill>
                            <a:srgbClr val="c46c36"/>
                          </a:solidFill>
                          <a:latin typeface="Droid Sans Mono"/>
                        </a:rPr>
                        <a:t>digitalWrite</a:t>
                      </a:r>
                      <a:r>
                        <a:rPr b="0" lang="en-US" sz="1050" spc="-1" strike="noStrike">
                          <a:solidFill>
                            <a:srgbClr val="656668"/>
                          </a:solidFill>
                          <a:latin typeface="Droid Sans Mono"/>
                        </a:rPr>
                        <a:t>(red_led, LOW);</a:t>
                      </a:r>
                      <a:endParaRPr b="0" lang="en-US" sz="1050" spc="-1" strike="noStrike">
                        <a:solidFill>
                          <a:srgbClr val="656668"/>
                        </a:solidFill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pc="-1" strike="noStrike">
                          <a:solidFill>
                            <a:srgbClr val="16696b"/>
                          </a:solidFill>
                          <a:latin typeface="Droid Sans Mono"/>
                        </a:rPr>
                        <a:t>21</a:t>
                      </a:r>
                      <a:endParaRPr b="0" lang="en-US" sz="1050" spc="-1" strike="noStrike">
                        <a:solidFill>
                          <a:srgbClr val="16696b"/>
                        </a:solidFill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r>
                        <a:rPr b="0" lang="en-US" sz="1050" spc="-1" strike="noStrike">
                          <a:solidFill>
                            <a:srgbClr val="656668"/>
                          </a:solidFill>
                          <a:latin typeface="Droid Sans Mono"/>
                        </a:rPr>
                        <a:t>    </a:t>
                      </a:r>
                      <a:r>
                        <a:rPr b="0" lang="en-US" sz="1050" spc="-1" strike="noStrike">
                          <a:solidFill>
                            <a:srgbClr val="c46c36"/>
                          </a:solidFill>
                          <a:latin typeface="Droid Sans Mono"/>
                        </a:rPr>
                        <a:t>digitalWrite</a:t>
                      </a:r>
                      <a:r>
                        <a:rPr b="0" lang="en-US" sz="1050" spc="-1" strike="noStrike">
                          <a:solidFill>
                            <a:srgbClr val="656668"/>
                          </a:solidFill>
                          <a:latin typeface="Droid Sans Mono"/>
                        </a:rPr>
                        <a:t>(green_led, HIGH);</a:t>
                      </a:r>
                      <a:endParaRPr b="0" lang="en-US" sz="1050" spc="-1" strike="noStrike">
                        <a:solidFill>
                          <a:srgbClr val="656668"/>
                        </a:solidFill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pc="-1" strike="noStrike">
                          <a:solidFill>
                            <a:srgbClr val="16696b"/>
                          </a:solidFill>
                          <a:latin typeface="Droid Sans Mono"/>
                        </a:rPr>
                        <a:t>22</a:t>
                      </a:r>
                      <a:endParaRPr b="0" lang="en-US" sz="1050" spc="-1" strike="noStrike">
                        <a:solidFill>
                          <a:srgbClr val="16696b"/>
                        </a:solidFill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r>
                        <a:rPr b="0" lang="en-US" sz="1050" spc="-1" strike="noStrike">
                          <a:solidFill>
                            <a:srgbClr val="656668"/>
                          </a:solidFill>
                          <a:latin typeface="Droid Sans Mono"/>
                        </a:rPr>
                        <a:t>  </a:t>
                      </a:r>
                      <a:r>
                        <a:rPr b="0" lang="en-US" sz="1050" spc="-1" strike="noStrike">
                          <a:solidFill>
                            <a:srgbClr val="656668"/>
                          </a:solidFill>
                          <a:latin typeface="Droid Sans Mono"/>
                        </a:rPr>
                        <a:t>}</a:t>
                      </a:r>
                      <a:endParaRPr b="0" lang="en-US" sz="1050" spc="-1" strike="noStrike">
                        <a:solidFill>
                          <a:srgbClr val="656668"/>
                        </a:solidFill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pc="-1" strike="noStrike">
                          <a:solidFill>
                            <a:srgbClr val="16696b"/>
                          </a:solidFill>
                          <a:latin typeface="Droid Sans Mono"/>
                        </a:rPr>
                        <a:t>23</a:t>
                      </a:r>
                      <a:endParaRPr b="0" lang="en-US" sz="1050" spc="-1" strike="noStrike">
                        <a:solidFill>
                          <a:srgbClr val="16696b"/>
                        </a:solidFill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r>
                        <a:rPr b="0" lang="en-US" sz="1050" spc="-1" strike="noStrike">
                          <a:solidFill>
                            <a:srgbClr val="656668"/>
                          </a:solidFill>
                          <a:latin typeface="Droid Sans Mono"/>
                        </a:rPr>
                        <a:t>  </a:t>
                      </a:r>
                      <a:r>
                        <a:rPr b="0" lang="en-US" sz="1050" spc="-1" strike="noStrike">
                          <a:solidFill>
                            <a:srgbClr val="656668"/>
                          </a:solidFill>
                          <a:latin typeface="Droid Sans Mono"/>
                        </a:rPr>
                        <a:t>else {</a:t>
                      </a:r>
                      <a:endParaRPr b="0" lang="en-US" sz="1050" spc="-1" strike="noStrike">
                        <a:solidFill>
                          <a:srgbClr val="656668"/>
                        </a:solidFill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pc="-1" strike="noStrike">
                          <a:solidFill>
                            <a:srgbClr val="16696b"/>
                          </a:solidFill>
                          <a:latin typeface="Droid Sans Mono"/>
                        </a:rPr>
                        <a:t>24</a:t>
                      </a:r>
                      <a:endParaRPr b="0" lang="en-US" sz="1050" spc="-1" strike="noStrike">
                        <a:solidFill>
                          <a:srgbClr val="16696b"/>
                        </a:solidFill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r>
                        <a:rPr b="0" lang="en-US" sz="1050" spc="-1" strike="noStrike">
                          <a:solidFill>
                            <a:srgbClr val="656668"/>
                          </a:solidFill>
                          <a:latin typeface="Droid Sans Mono"/>
                        </a:rPr>
                        <a:t>    </a:t>
                      </a:r>
                      <a:r>
                        <a:rPr b="0" lang="en-US" sz="1050" spc="-1" strike="noStrike">
                          <a:solidFill>
                            <a:srgbClr val="c46c36"/>
                          </a:solidFill>
                          <a:latin typeface="Droid Sans Mono"/>
                        </a:rPr>
                        <a:t>digitalWrite</a:t>
                      </a:r>
                      <a:r>
                        <a:rPr b="0" lang="en-US" sz="1050" spc="-1" strike="noStrike">
                          <a:solidFill>
                            <a:srgbClr val="656668"/>
                          </a:solidFill>
                          <a:latin typeface="Droid Sans Mono"/>
                        </a:rPr>
                        <a:t>(green_led, LOW);</a:t>
                      </a:r>
                      <a:endParaRPr b="0" lang="en-US" sz="1050" spc="-1" strike="noStrike">
                        <a:solidFill>
                          <a:srgbClr val="656668"/>
                        </a:solidFill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pc="-1" strike="noStrike">
                          <a:solidFill>
                            <a:srgbClr val="16696b"/>
                          </a:solidFill>
                          <a:latin typeface="Droid Sans Mono"/>
                        </a:rPr>
                        <a:t>25</a:t>
                      </a:r>
                      <a:endParaRPr b="0" lang="en-US" sz="1050" spc="-1" strike="noStrike">
                        <a:solidFill>
                          <a:srgbClr val="16696b"/>
                        </a:solidFill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r>
                        <a:rPr b="0" lang="en-US" sz="1050" spc="-1" strike="noStrike">
                          <a:solidFill>
                            <a:srgbClr val="656668"/>
                          </a:solidFill>
                          <a:latin typeface="Droid Sans Mono"/>
                        </a:rPr>
                        <a:t>    </a:t>
                      </a:r>
                      <a:r>
                        <a:rPr b="0" lang="en-US" sz="1050" spc="-1" strike="noStrike">
                          <a:solidFill>
                            <a:srgbClr val="c46c36"/>
                          </a:solidFill>
                          <a:latin typeface="Droid Sans Mono"/>
                        </a:rPr>
                        <a:t>digitalWrite</a:t>
                      </a:r>
                      <a:r>
                        <a:rPr b="0" lang="en-US" sz="1050" spc="-1" strike="noStrike">
                          <a:solidFill>
                            <a:srgbClr val="656668"/>
                          </a:solidFill>
                          <a:latin typeface="Droid Sans Mono"/>
                        </a:rPr>
                        <a:t>(red_led, HIGH);</a:t>
                      </a:r>
                      <a:endParaRPr b="0" lang="en-US" sz="1050" spc="-1" strike="noStrike">
                        <a:solidFill>
                          <a:srgbClr val="656668"/>
                        </a:solidFill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pc="-1" strike="noStrike">
                          <a:solidFill>
                            <a:srgbClr val="16696b"/>
                          </a:solidFill>
                          <a:latin typeface="Droid Sans Mono"/>
                        </a:rPr>
                        <a:t>26</a:t>
                      </a:r>
                      <a:endParaRPr b="0" lang="en-US" sz="1050" spc="-1" strike="noStrike">
                        <a:solidFill>
                          <a:srgbClr val="16696b"/>
                        </a:solidFill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r>
                        <a:rPr b="0" lang="en-US" sz="1050" spc="-1" strike="noStrike">
                          <a:solidFill>
                            <a:srgbClr val="656668"/>
                          </a:solidFill>
                          <a:latin typeface="Droid Sans Mono"/>
                        </a:rPr>
                        <a:t>  </a:t>
                      </a:r>
                      <a:r>
                        <a:rPr b="0" lang="en-US" sz="1050" spc="-1" strike="noStrike">
                          <a:solidFill>
                            <a:srgbClr val="656668"/>
                          </a:solidFill>
                          <a:latin typeface="Droid Sans Mono"/>
                        </a:rPr>
                        <a:t>}</a:t>
                      </a:r>
                      <a:endParaRPr b="0" lang="en-US" sz="1050" spc="-1" strike="noStrike">
                        <a:solidFill>
                          <a:srgbClr val="656668"/>
                        </a:solidFill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pc="-1" strike="noStrike">
                          <a:solidFill>
                            <a:srgbClr val="16696b"/>
                          </a:solidFill>
                          <a:latin typeface="Droid Sans Mono"/>
                        </a:rPr>
                        <a:t>27</a:t>
                      </a:r>
                      <a:endParaRPr b="0" lang="en-US" sz="1050" spc="-1" strike="noStrike">
                        <a:solidFill>
                          <a:srgbClr val="16696b"/>
                        </a:solidFill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r>
                        <a:rPr b="0" lang="en-US" sz="1050" spc="-1" strike="noStrike">
                          <a:solidFill>
                            <a:srgbClr val="656668"/>
                          </a:solidFill>
                          <a:latin typeface="Droid Sans Mono"/>
                        </a:rPr>
                        <a:t>}</a:t>
                      </a:r>
                      <a:endParaRPr b="0" lang="en-US" sz="1050" spc="-1" strike="noStrike">
                        <a:solidFill>
                          <a:srgbClr val="656668"/>
                        </a:solidFill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pc="-1" strike="noStrike">
                          <a:solidFill>
                            <a:srgbClr val="16696b"/>
                          </a:solidFill>
                          <a:latin typeface="Droid Sans Mono"/>
                        </a:rPr>
                        <a:t>28</a:t>
                      </a:r>
                      <a:endParaRPr b="0" lang="en-US" sz="1050" spc="-1" strike="noStrike">
                        <a:solidFill>
                          <a:srgbClr val="16696b"/>
                        </a:solidFill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endParaRPr b="0" lang="en-US" sz="1050" spc="-1" strike="noStrike">
                        <a:solidFill>
                          <a:srgbClr val="656668"/>
                        </a:solidFill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pc="-1" strike="noStrike">
                          <a:solidFill>
                            <a:srgbClr val="16696b"/>
                          </a:solidFill>
                          <a:latin typeface="Droid Sans Mono"/>
                        </a:rPr>
                        <a:t>29</a:t>
                      </a:r>
                      <a:endParaRPr b="0" lang="en-US" sz="1050" spc="-1" strike="noStrike">
                        <a:solidFill>
                          <a:srgbClr val="16696b"/>
                        </a:solidFill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r>
                        <a:rPr b="0" lang="en-US" sz="1050" spc="-1" strike="noStrike">
                          <a:solidFill>
                            <a:srgbClr val="abb4b1"/>
                          </a:solidFill>
                          <a:latin typeface="Droid Sans Mono"/>
                        </a:rPr>
                        <a:t>// the loop function runs over and over again forever</a:t>
                      </a:r>
                      <a:endParaRPr b="0" lang="en-US" sz="1050" spc="-1" strike="noStrike">
                        <a:solidFill>
                          <a:srgbClr val="abb4b1"/>
                        </a:solidFill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pc="-1" strike="noStrike">
                          <a:solidFill>
                            <a:srgbClr val="16696b"/>
                          </a:solidFill>
                          <a:latin typeface="Droid Sans Mono"/>
                        </a:rPr>
                        <a:t>30</a:t>
                      </a:r>
                      <a:endParaRPr b="0" lang="en-US" sz="1050" spc="-1" strike="noStrike">
                        <a:solidFill>
                          <a:srgbClr val="16696b"/>
                        </a:solidFill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r>
                        <a:rPr b="0" lang="en-US" sz="1050" spc="-1" strike="noStrike">
                          <a:solidFill>
                            <a:srgbClr val="3ba690"/>
                          </a:solidFill>
                          <a:latin typeface="Droid Sans Mono"/>
                        </a:rPr>
                        <a:t>void</a:t>
                      </a:r>
                      <a:r>
                        <a:rPr b="0" lang="en-US" sz="1050" spc="-1" strike="noStrike">
                          <a:solidFill>
                            <a:srgbClr val="656668"/>
                          </a:solidFill>
                          <a:latin typeface="Droid Sans Mono"/>
                        </a:rPr>
                        <a:t> </a:t>
                      </a:r>
                      <a:r>
                        <a:rPr b="0" lang="en-US" sz="1050" spc="-1" strike="noStrike">
                          <a:solidFill>
                            <a:srgbClr val="c46c36"/>
                          </a:solidFill>
                          <a:latin typeface="Droid Sans Mono"/>
                        </a:rPr>
                        <a:t>loop</a:t>
                      </a:r>
                      <a:r>
                        <a:rPr b="0" lang="en-US" sz="1050" spc="-1" strike="noStrike">
                          <a:solidFill>
                            <a:srgbClr val="656668"/>
                          </a:solidFill>
                          <a:latin typeface="Droid Sans Mono"/>
                        </a:rPr>
                        <a:t>() {</a:t>
                      </a:r>
                      <a:endParaRPr b="0" lang="en-US" sz="1050" spc="-1" strike="noStrike">
                        <a:solidFill>
                          <a:srgbClr val="656668"/>
                        </a:solidFill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pc="-1" strike="noStrike">
                          <a:solidFill>
                            <a:srgbClr val="16696b"/>
                          </a:solidFill>
                          <a:latin typeface="Droid Sans Mono"/>
                        </a:rPr>
                        <a:t>31</a:t>
                      </a:r>
                      <a:endParaRPr b="0" lang="en-US" sz="1050" spc="-1" strike="noStrike">
                        <a:solidFill>
                          <a:srgbClr val="16696b"/>
                        </a:solidFill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endParaRPr b="0" lang="en-US" sz="1050" spc="-1" strike="noStrike">
                        <a:solidFill>
                          <a:srgbClr val="656668"/>
                        </a:solidFill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pc="-1" strike="noStrike">
                          <a:solidFill>
                            <a:srgbClr val="16696b"/>
                          </a:solidFill>
                          <a:latin typeface="Droid Sans Mono"/>
                        </a:rPr>
                        <a:t>32</a:t>
                      </a:r>
                      <a:endParaRPr b="0" lang="en-US" sz="1050" spc="-1" strike="noStrike">
                        <a:solidFill>
                          <a:srgbClr val="16696b"/>
                        </a:solidFill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r>
                        <a:rPr b="0" lang="en-US" sz="1050" spc="-1" strike="noStrike">
                          <a:solidFill>
                            <a:srgbClr val="656668"/>
                          </a:solidFill>
                          <a:latin typeface="Droid Sans Mono"/>
                        </a:rPr>
                        <a:t>}</a:t>
                      </a:r>
                      <a:endParaRPr b="0" lang="en-US" sz="1050" spc="-1" strike="noStrike">
                        <a:solidFill>
                          <a:srgbClr val="656668"/>
                        </a:solidFill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263" name=""/>
          <p:cNvSpPr/>
          <p:nvPr/>
        </p:nvSpPr>
        <p:spPr>
          <a:xfrm>
            <a:off x="2011680" y="3674160"/>
            <a:ext cx="548640" cy="257760"/>
          </a:xfrm>
          <a:prstGeom prst="rect">
            <a:avLst/>
          </a:prstGeom>
          <a:noFill/>
          <a:ln w="76320">
            <a:solidFill>
              <a:srgbClr val="5074b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128160" rIns="128160" tIns="83160" bIns="8316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" descr=""/>
          <p:cNvPicPr/>
          <p:nvPr/>
        </p:nvPicPr>
        <p:blipFill>
          <a:blip r:embed="rId1"/>
          <a:stretch/>
        </p:blipFill>
        <p:spPr>
          <a:xfrm>
            <a:off x="4186800" y="36720"/>
            <a:ext cx="4754880" cy="5873760"/>
          </a:xfrm>
          <a:prstGeom prst="rect">
            <a:avLst/>
          </a:prstGeom>
          <a:ln w="0">
            <a:noFill/>
          </a:ln>
        </p:spPr>
      </p:pic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144720" y="809280"/>
            <a:ext cx="3735360" cy="1141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4400" spc="-1" strike="noStrike">
                <a:solidFill>
                  <a:srgbClr val="000000"/>
                </a:solidFill>
                <a:latin typeface="dark forest"/>
                <a:ea typeface="Osaka"/>
              </a:rPr>
              <a:t>Previously On...</a:t>
            </a:r>
            <a:endParaRPr b="0" lang="en-GB" sz="4400" spc="-1" strike="noStrike">
              <a:solidFill>
                <a:srgbClr val="ffffff"/>
              </a:solidFill>
              <a:latin typeface="dark forest"/>
            </a:endParaRPr>
          </a:p>
        </p:txBody>
      </p:sp>
      <p:sp>
        <p:nvSpPr>
          <p:cNvPr id="144" name=""/>
          <p:cNvSpPr txBox="1"/>
          <p:nvPr/>
        </p:nvSpPr>
        <p:spPr>
          <a:xfrm>
            <a:off x="238320" y="1914840"/>
            <a:ext cx="4516560" cy="40078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Cambria"/>
              </a:rPr>
              <a:t>Voltage, Current and Resistance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Cambria"/>
              </a:rPr>
              <a:t>Inputs and Outputs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Cambria"/>
              </a:rPr>
              <a:t>Digital Vs. Analog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Cambria"/>
              </a:rPr>
              <a:t>Commands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Courier New"/>
              </a:rPr>
              <a:t>pinMode(pin, INPUT/OUTPUT);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Courier New"/>
              </a:rPr>
              <a:t>digitalWrite(pin, HIGH/LOW);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Courier New"/>
              </a:rPr>
              <a:t>delay(ms);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Courier New"/>
              </a:rPr>
              <a:t>analogWrite(pin, 0-255);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Cambria"/>
              </a:rPr>
              <a:t>Functions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Courier New"/>
              </a:rPr>
              <a:t>void setup() {}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Courier New"/>
              </a:rPr>
              <a:t>void loop() {}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Cambria"/>
              </a:rPr>
              <a:t>Comments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Courier New"/>
              </a:rPr>
              <a:t>// Keep things clear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Cambria"/>
              </a:rPr>
              <a:t>Variables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Courier New"/>
              </a:rPr>
              <a:t>int led = 9;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Courier New"/>
              </a:rPr>
              <a:t>int brightness = brightness + 1;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PlaceHolder 1"/>
          <p:cNvSpPr>
            <a:spLocks noGrp="1"/>
          </p:cNvSpPr>
          <p:nvPr>
            <p:ph type="title"/>
          </p:nvPr>
        </p:nvSpPr>
        <p:spPr>
          <a:xfrm>
            <a:off x="685800" y="16560"/>
            <a:ext cx="7770600" cy="1141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US" sz="3200" spc="-1" strike="noStrike">
                <a:solidFill>
                  <a:srgbClr val="000000"/>
                </a:solidFill>
                <a:latin typeface="dark forest"/>
                <a:ea typeface="Osaka"/>
              </a:rPr>
              <a:t>Project #3 – Lie Detector</a:t>
            </a:r>
            <a:br>
              <a:rPr sz="3200"/>
            </a:br>
            <a:r>
              <a:rPr b="0" lang="en-US" sz="3200" spc="-1" strike="noStrike">
                <a:solidFill>
                  <a:srgbClr val="000000"/>
                </a:solidFill>
                <a:latin typeface="dark forest"/>
                <a:ea typeface="Osaka"/>
              </a:rPr>
              <a:t>Code Review</a:t>
            </a:r>
            <a:endParaRPr b="0" lang="en-GB" sz="3200" spc="-1" strike="noStrike">
              <a:solidFill>
                <a:srgbClr val="ffffff"/>
              </a:solidFill>
              <a:latin typeface="dark forest"/>
            </a:endParaRPr>
          </a:p>
        </p:txBody>
      </p:sp>
      <p:pic>
        <p:nvPicPr>
          <p:cNvPr id="265" name="" descr=""/>
          <p:cNvPicPr/>
          <p:nvPr/>
        </p:nvPicPr>
        <p:blipFill>
          <a:blip r:embed="rId1"/>
          <a:stretch/>
        </p:blipFill>
        <p:spPr>
          <a:xfrm>
            <a:off x="1543680" y="623160"/>
            <a:ext cx="6057000" cy="5580360"/>
          </a:xfrm>
          <a:prstGeom prst="rect">
            <a:avLst/>
          </a:prstGeom>
          <a:ln w="0">
            <a:noFill/>
          </a:ln>
        </p:spPr>
      </p:pic>
      <p:pic>
        <p:nvPicPr>
          <p:cNvPr id="266" name="" descr=""/>
          <p:cNvPicPr/>
          <p:nvPr/>
        </p:nvPicPr>
        <p:blipFill>
          <a:blip r:embed="rId2"/>
          <a:stretch/>
        </p:blipFill>
        <p:spPr>
          <a:xfrm>
            <a:off x="1543680" y="822960"/>
            <a:ext cx="6057000" cy="5380560"/>
          </a:xfrm>
          <a:prstGeom prst="rect">
            <a:avLst/>
          </a:prstGeom>
          <a:ln w="0">
            <a:noFill/>
          </a:ln>
        </p:spPr>
      </p:pic>
      <p:graphicFrame>
        <p:nvGraphicFramePr>
          <p:cNvPr id="267" name=""/>
          <p:cNvGraphicFramePr/>
          <p:nvPr/>
        </p:nvGraphicFramePr>
        <p:xfrm>
          <a:off x="1571760" y="878400"/>
          <a:ext cx="5992200" cy="5047920"/>
        </p:xfrm>
        <a:graphic>
          <a:graphicData uri="http://schemas.openxmlformats.org/drawingml/2006/table">
            <a:tbl>
              <a:tblPr/>
              <a:tblGrid>
                <a:gridCol w="285480"/>
                <a:gridCol w="5707080"/>
              </a:tblGrid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pc="-1" strike="noStrike">
                          <a:solidFill>
                            <a:srgbClr val="16696b"/>
                          </a:solidFill>
                          <a:latin typeface="Droid Sans Mono"/>
                        </a:rPr>
                        <a:t>1</a:t>
                      </a:r>
                      <a:endParaRPr b="0" lang="en-US" sz="105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r>
                        <a:rPr b="0" lang="en-US" sz="1050" spc="-1" strike="noStrike">
                          <a:solidFill>
                            <a:srgbClr val="abb4b1"/>
                          </a:solidFill>
                          <a:latin typeface="Droid Sans Mono"/>
                        </a:rPr>
                        <a:t>/*</a:t>
                      </a:r>
                      <a:endParaRPr b="0" lang="en-US" sz="1050" spc="-1" strike="noStrike">
                        <a:solidFill>
                          <a:srgbClr val="abb4b1"/>
                        </a:solidFill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pc="-1" strike="noStrike">
                          <a:solidFill>
                            <a:srgbClr val="16696b"/>
                          </a:solidFill>
                          <a:latin typeface="Droid Sans Mono"/>
                        </a:rPr>
                        <a:t>2</a:t>
                      </a:r>
                      <a:endParaRPr b="0" lang="en-US" sz="1050" spc="-1" strike="noStrike">
                        <a:solidFill>
                          <a:srgbClr val="16696b"/>
                        </a:solidFill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r>
                        <a:rPr b="0" lang="en-US" sz="1050" spc="-1" strike="noStrike">
                          <a:solidFill>
                            <a:srgbClr val="abb4b1"/>
                          </a:solidFill>
                          <a:latin typeface="Droid Sans Mono"/>
                        </a:rPr>
                        <a:t> </a:t>
                      </a:r>
                      <a:r>
                        <a:rPr b="0" lang="en-US" sz="1050" spc="-1" strike="noStrike">
                          <a:solidFill>
                            <a:srgbClr val="abb4b1"/>
                          </a:solidFill>
                          <a:latin typeface="Droid Sans Mono"/>
                        </a:rPr>
                        <a:t>* Test our if() statements</a:t>
                      </a:r>
                      <a:endParaRPr b="0" lang="en-US" sz="1050" spc="-1" strike="noStrike">
                        <a:solidFill>
                          <a:srgbClr val="abb4b1"/>
                        </a:solidFill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pc="-1" strike="noStrike">
                          <a:solidFill>
                            <a:srgbClr val="16696b"/>
                          </a:solidFill>
                          <a:latin typeface="Droid Sans Mono"/>
                        </a:rPr>
                        <a:t>3</a:t>
                      </a:r>
                      <a:endParaRPr b="0" lang="en-US" sz="1050" spc="-1" strike="noStrike">
                        <a:solidFill>
                          <a:srgbClr val="16696b"/>
                        </a:solidFill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r>
                        <a:rPr b="0" lang="en-US" sz="1050" spc="-1" strike="noStrike">
                          <a:solidFill>
                            <a:srgbClr val="abb4b1"/>
                          </a:solidFill>
                          <a:latin typeface="Droid Sans Mono"/>
                        </a:rPr>
                        <a:t> </a:t>
                      </a:r>
                      <a:r>
                        <a:rPr b="0" lang="en-US" sz="1050" spc="-1" strike="noStrike">
                          <a:solidFill>
                            <a:srgbClr val="abb4b1"/>
                          </a:solidFill>
                          <a:latin typeface="Droid Sans Mono"/>
                        </a:rPr>
                        <a:t>*/</a:t>
                      </a:r>
                      <a:endParaRPr b="0" lang="en-US" sz="1050" spc="-1" strike="noStrike">
                        <a:solidFill>
                          <a:srgbClr val="abb4b1"/>
                        </a:solidFill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pc="-1" strike="noStrike">
                          <a:solidFill>
                            <a:srgbClr val="16696b"/>
                          </a:solidFill>
                          <a:latin typeface="Droid Sans Mono"/>
                        </a:rPr>
                        <a:t>4</a:t>
                      </a:r>
                      <a:endParaRPr b="0" lang="en-US" sz="1050" spc="-1" strike="noStrike">
                        <a:solidFill>
                          <a:srgbClr val="16696b"/>
                        </a:solidFill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endParaRPr b="0" lang="en-US" sz="1050" spc="-1" strike="noStrike">
                        <a:solidFill>
                          <a:srgbClr val="656668"/>
                        </a:solidFill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pc="-1" strike="noStrike">
                          <a:solidFill>
                            <a:srgbClr val="16696b"/>
                          </a:solidFill>
                          <a:latin typeface="Droid Sans Mono"/>
                        </a:rPr>
                        <a:t>5</a:t>
                      </a:r>
                      <a:endParaRPr b="0" lang="en-US" sz="1050" spc="-1" strike="noStrike">
                        <a:solidFill>
                          <a:srgbClr val="16696b"/>
                        </a:solidFill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r>
                        <a:rPr b="0" lang="en-US" sz="1050" spc="-1" strike="noStrike">
                          <a:solidFill>
                            <a:srgbClr val="abb4b1"/>
                          </a:solidFill>
                          <a:latin typeface="Droid Sans Mono"/>
                        </a:rPr>
                        <a:t>// assign pin based off circuit</a:t>
                      </a:r>
                      <a:endParaRPr b="0" lang="en-US" sz="1050" spc="-1" strike="noStrike">
                        <a:solidFill>
                          <a:srgbClr val="abb4b1"/>
                        </a:solidFill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pc="-1" strike="noStrike">
                          <a:solidFill>
                            <a:srgbClr val="16696b"/>
                          </a:solidFill>
                          <a:latin typeface="Droid Sans Mono"/>
                        </a:rPr>
                        <a:t>6</a:t>
                      </a:r>
                      <a:endParaRPr b="0" lang="en-US" sz="1050" spc="-1" strike="noStrike">
                        <a:solidFill>
                          <a:srgbClr val="16696b"/>
                        </a:solidFill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r>
                        <a:rPr b="0" lang="en-US" sz="1050" spc="-1" strike="noStrike">
                          <a:solidFill>
                            <a:srgbClr val="3ba690"/>
                          </a:solidFill>
                          <a:latin typeface="Droid Sans Mono"/>
                        </a:rPr>
                        <a:t>int</a:t>
                      </a:r>
                      <a:r>
                        <a:rPr b="0" lang="en-US" sz="1050" spc="-1" strike="noStrike">
                          <a:solidFill>
                            <a:srgbClr val="656668"/>
                          </a:solidFill>
                          <a:latin typeface="Droid Sans Mono"/>
                        </a:rPr>
                        <a:t> red_led = </a:t>
                      </a:r>
                      <a:r>
                        <a:rPr b="0" lang="en-US" sz="1050" spc="-1" strike="noStrike">
                          <a:solidFill>
                            <a:srgbClr val="16696b"/>
                          </a:solidFill>
                          <a:latin typeface="Droid Sans Mono"/>
                        </a:rPr>
                        <a:t>13</a:t>
                      </a:r>
                      <a:r>
                        <a:rPr b="0" lang="en-US" sz="1050" spc="-1" strike="noStrike">
                          <a:solidFill>
                            <a:srgbClr val="656668"/>
                          </a:solidFill>
                          <a:latin typeface="Droid Sans Mono"/>
                        </a:rPr>
                        <a:t>;</a:t>
                      </a:r>
                      <a:endParaRPr b="0" lang="en-US" sz="1050" spc="-1" strike="noStrike">
                        <a:solidFill>
                          <a:srgbClr val="656668"/>
                        </a:solidFill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21600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pc="-1" strike="noStrike">
                          <a:solidFill>
                            <a:srgbClr val="16696b"/>
                          </a:solidFill>
                          <a:latin typeface="Droid Sans Mono"/>
                        </a:rPr>
                        <a:t>7</a:t>
                      </a:r>
                      <a:endParaRPr b="0" lang="en-US" sz="1050" spc="-1" strike="noStrike">
                        <a:solidFill>
                          <a:srgbClr val="16696b"/>
                        </a:solidFill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r>
                        <a:rPr b="0" lang="en-US" sz="1050" spc="-1" strike="noStrike">
                          <a:solidFill>
                            <a:srgbClr val="3ba690"/>
                          </a:solidFill>
                          <a:latin typeface="Droid Sans Mono"/>
                        </a:rPr>
                        <a:t>int</a:t>
                      </a:r>
                      <a:r>
                        <a:rPr b="0" lang="en-US" sz="1050" spc="-1" strike="noStrike">
                          <a:solidFill>
                            <a:srgbClr val="656668"/>
                          </a:solidFill>
                          <a:latin typeface="Droid Sans Mono"/>
                        </a:rPr>
                        <a:t> green_led = </a:t>
                      </a:r>
                      <a:r>
                        <a:rPr b="0" lang="en-US" sz="1050" spc="-1" strike="noStrike">
                          <a:solidFill>
                            <a:srgbClr val="16696b"/>
                          </a:solidFill>
                          <a:latin typeface="Droid Sans Mono"/>
                        </a:rPr>
                        <a:t>12</a:t>
                      </a:r>
                      <a:r>
                        <a:rPr b="0" lang="en-US" sz="1050" spc="-1" strike="noStrike">
                          <a:solidFill>
                            <a:srgbClr val="656668"/>
                          </a:solidFill>
                          <a:latin typeface="Droid Sans Mono"/>
                        </a:rPr>
                        <a:t>;</a:t>
                      </a:r>
                      <a:endParaRPr b="0" lang="en-US" sz="1050" spc="-1" strike="noStrike">
                        <a:solidFill>
                          <a:srgbClr val="656668"/>
                        </a:solidFill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pc="-1" strike="noStrike">
                          <a:solidFill>
                            <a:srgbClr val="16696b"/>
                          </a:solidFill>
                          <a:latin typeface="Droid Sans Mono"/>
                        </a:rPr>
                        <a:t>8</a:t>
                      </a:r>
                      <a:endParaRPr b="0" lang="en-US" sz="1050" spc="-1" strike="noStrike">
                        <a:solidFill>
                          <a:srgbClr val="16696b"/>
                        </a:solidFill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endParaRPr b="0" lang="en-US" sz="1050" spc="-1" strike="noStrike">
                        <a:solidFill>
                          <a:srgbClr val="656668"/>
                        </a:solidFill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pc="-1" strike="noStrike">
                          <a:solidFill>
                            <a:srgbClr val="16696b"/>
                          </a:solidFill>
                          <a:latin typeface="Droid Sans Mono"/>
                        </a:rPr>
                        <a:t>9</a:t>
                      </a:r>
                      <a:endParaRPr b="0" lang="en-US" sz="1050" spc="-1" strike="noStrike">
                        <a:solidFill>
                          <a:srgbClr val="16696b"/>
                        </a:solidFill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r>
                        <a:rPr b="0" lang="en-US" sz="1050" spc="-1" strike="noStrike">
                          <a:solidFill>
                            <a:srgbClr val="abb4b1"/>
                          </a:solidFill>
                          <a:latin typeface="Droid Sans Mono"/>
                        </a:rPr>
                        <a:t>// these are the variables we'll play around with</a:t>
                      </a:r>
                      <a:endParaRPr b="0" lang="en-US" sz="1050" spc="-1" strike="noStrike">
                        <a:solidFill>
                          <a:srgbClr val="abb4b1"/>
                        </a:solidFill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pc="-1" strike="noStrike">
                          <a:solidFill>
                            <a:srgbClr val="16696b"/>
                          </a:solidFill>
                          <a:latin typeface="Droid Sans Mono"/>
                        </a:rPr>
                        <a:t>10</a:t>
                      </a:r>
                      <a:endParaRPr b="0" lang="en-US" sz="1050" spc="-1" strike="noStrike">
                        <a:solidFill>
                          <a:srgbClr val="16696b"/>
                        </a:solidFill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r>
                        <a:rPr b="0" lang="en-US" sz="1050" spc="-1" strike="noStrike">
                          <a:solidFill>
                            <a:srgbClr val="3ba690"/>
                          </a:solidFill>
                          <a:latin typeface="Droid Sans Mono"/>
                        </a:rPr>
                        <a:t>int</a:t>
                      </a:r>
                      <a:r>
                        <a:rPr b="0" lang="en-US" sz="1050" spc="-1" strike="noStrike">
                          <a:solidFill>
                            <a:srgbClr val="656668"/>
                          </a:solidFill>
                          <a:latin typeface="Droid Sans Mono"/>
                        </a:rPr>
                        <a:t> a = </a:t>
                      </a:r>
                      <a:r>
                        <a:rPr b="0" lang="en-US" sz="1050" spc="-1" strike="noStrike">
                          <a:solidFill>
                            <a:srgbClr val="16696b"/>
                          </a:solidFill>
                          <a:latin typeface="Droid Sans Mono"/>
                        </a:rPr>
                        <a:t>true</a:t>
                      </a:r>
                      <a:r>
                        <a:rPr b="0" lang="en-US" sz="1050" spc="-1" strike="noStrike">
                          <a:solidFill>
                            <a:srgbClr val="656668"/>
                          </a:solidFill>
                          <a:latin typeface="Droid Sans Mono"/>
                        </a:rPr>
                        <a:t>;</a:t>
                      </a:r>
                      <a:endParaRPr b="0" lang="en-US" sz="1050" spc="-1" strike="noStrike">
                        <a:solidFill>
                          <a:srgbClr val="656668"/>
                        </a:solidFill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pc="-1" strike="noStrike">
                          <a:solidFill>
                            <a:srgbClr val="16696b"/>
                          </a:solidFill>
                          <a:latin typeface="Droid Sans Mono"/>
                        </a:rPr>
                        <a:t>11</a:t>
                      </a:r>
                      <a:endParaRPr b="0" lang="en-US" sz="1050" spc="-1" strike="noStrike">
                        <a:solidFill>
                          <a:srgbClr val="16696b"/>
                        </a:solidFill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r>
                        <a:rPr b="0" lang="en-US" sz="1050" spc="-1" strike="noStrike">
                          <a:solidFill>
                            <a:srgbClr val="3ba690"/>
                          </a:solidFill>
                          <a:latin typeface="Droid Sans Mono"/>
                        </a:rPr>
                        <a:t>int</a:t>
                      </a:r>
                      <a:r>
                        <a:rPr b="0" lang="en-US" sz="1050" spc="-1" strike="noStrike">
                          <a:solidFill>
                            <a:srgbClr val="656668"/>
                          </a:solidFill>
                          <a:latin typeface="Droid Sans Mono"/>
                        </a:rPr>
                        <a:t> b = </a:t>
                      </a:r>
                      <a:r>
                        <a:rPr b="0" lang="en-US" sz="1050" spc="-1" strike="noStrike">
                          <a:solidFill>
                            <a:srgbClr val="16696b"/>
                          </a:solidFill>
                          <a:latin typeface="Droid Sans Mono"/>
                        </a:rPr>
                        <a:t>false</a:t>
                      </a:r>
                      <a:r>
                        <a:rPr b="0" lang="en-US" sz="1050" spc="-1" strike="noStrike">
                          <a:solidFill>
                            <a:srgbClr val="656668"/>
                          </a:solidFill>
                          <a:latin typeface="Droid Sans Mono"/>
                        </a:rPr>
                        <a:t>;</a:t>
                      </a:r>
                      <a:endParaRPr b="0" lang="en-US" sz="1050" spc="-1" strike="noStrike">
                        <a:solidFill>
                          <a:srgbClr val="656668"/>
                        </a:solidFill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pc="-1" strike="noStrike">
                          <a:solidFill>
                            <a:srgbClr val="16696b"/>
                          </a:solidFill>
                          <a:latin typeface="Droid Sans Mono"/>
                        </a:rPr>
                        <a:t>12</a:t>
                      </a:r>
                      <a:endParaRPr b="0" lang="en-US" sz="1050" spc="-1" strike="noStrike">
                        <a:solidFill>
                          <a:srgbClr val="16696b"/>
                        </a:solidFill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endParaRPr b="0" lang="en-US" sz="1050" spc="-1" strike="noStrike">
                        <a:solidFill>
                          <a:srgbClr val="656668"/>
                        </a:solidFill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pc="-1" strike="noStrike">
                          <a:solidFill>
                            <a:srgbClr val="16696b"/>
                          </a:solidFill>
                          <a:latin typeface="Droid Sans Mono"/>
                        </a:rPr>
                        <a:t>13</a:t>
                      </a:r>
                      <a:endParaRPr b="0" lang="en-US" sz="1050" spc="-1" strike="noStrike">
                        <a:solidFill>
                          <a:srgbClr val="16696b"/>
                        </a:solidFill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r>
                        <a:rPr b="0" lang="en-US" sz="1050" spc="-1" strike="noStrike">
                          <a:solidFill>
                            <a:srgbClr val="abb4b1"/>
                          </a:solidFill>
                          <a:latin typeface="Droid Sans Mono"/>
                          <a:ea typeface="Noto Sans CJK SC"/>
                        </a:rPr>
                        <a:t>// the setup function runs once when you press reset or</a:t>
                      </a:r>
                      <a:r>
                        <a:rPr b="0" lang="en-US" sz="1050" spc="-1" strike="noStrike">
                          <a:solidFill>
                            <a:srgbClr val="abb4b1"/>
                          </a:solidFill>
                          <a:latin typeface="Droid Sans Mono"/>
                        </a:rPr>
                        <a:t> power the board</a:t>
                      </a:r>
                      <a:endParaRPr b="0" lang="en-US" sz="1050" spc="-1" strike="noStrike">
                        <a:solidFill>
                          <a:srgbClr val="abb4b1"/>
                        </a:solidFill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pc="-1" strike="noStrike">
                          <a:solidFill>
                            <a:srgbClr val="16696b"/>
                          </a:solidFill>
                          <a:latin typeface="Droid Sans Mono"/>
                        </a:rPr>
                        <a:t>14</a:t>
                      </a:r>
                      <a:endParaRPr b="0" lang="en-US" sz="1050" spc="-1" strike="noStrike">
                        <a:solidFill>
                          <a:srgbClr val="16696b"/>
                        </a:solidFill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r>
                        <a:rPr b="0" lang="en-US" sz="1050" spc="-1" strike="noStrike">
                          <a:solidFill>
                            <a:srgbClr val="3ba690"/>
                          </a:solidFill>
                          <a:latin typeface="Droid Sans Mono"/>
                        </a:rPr>
                        <a:t>void</a:t>
                      </a:r>
                      <a:r>
                        <a:rPr b="0" lang="en-US" sz="1050" spc="-1" strike="noStrike">
                          <a:solidFill>
                            <a:srgbClr val="656668"/>
                          </a:solidFill>
                          <a:latin typeface="Droid Sans Mono"/>
                        </a:rPr>
                        <a:t> </a:t>
                      </a:r>
                      <a:r>
                        <a:rPr b="0" lang="en-US" sz="1050" spc="-1" strike="noStrike">
                          <a:solidFill>
                            <a:srgbClr val="c46c36"/>
                          </a:solidFill>
                          <a:latin typeface="Droid Sans Mono"/>
                        </a:rPr>
                        <a:t>setup</a:t>
                      </a:r>
                      <a:r>
                        <a:rPr b="0" lang="en-US" sz="1050" spc="-1" strike="noStrike">
                          <a:solidFill>
                            <a:srgbClr val="656668"/>
                          </a:solidFill>
                          <a:latin typeface="Droid Sans Mono"/>
                        </a:rPr>
                        <a:t>() {</a:t>
                      </a:r>
                      <a:endParaRPr b="0" lang="en-US" sz="1050" spc="-1" strike="noStrike">
                        <a:solidFill>
                          <a:srgbClr val="656668"/>
                        </a:solidFill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pc="-1" strike="noStrike">
                          <a:solidFill>
                            <a:srgbClr val="16696b"/>
                          </a:solidFill>
                          <a:latin typeface="Droid Sans Mono"/>
                        </a:rPr>
                        <a:t>15</a:t>
                      </a:r>
                      <a:endParaRPr b="0" lang="en-US" sz="1050" spc="-1" strike="noStrike">
                        <a:solidFill>
                          <a:srgbClr val="16696b"/>
                        </a:solidFill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r>
                        <a:rPr b="0" lang="en-US" sz="1050" spc="-1" strike="noStrike">
                          <a:solidFill>
                            <a:srgbClr val="656668"/>
                          </a:solidFill>
                          <a:latin typeface="Droid Sans Mono"/>
                        </a:rPr>
                        <a:t>  </a:t>
                      </a:r>
                      <a:r>
                        <a:rPr b="0" lang="en-US" sz="1050" spc="-1" strike="noStrike">
                          <a:solidFill>
                            <a:srgbClr val="c46c36"/>
                          </a:solidFill>
                          <a:latin typeface="Droid Sans Mono"/>
                        </a:rPr>
                        <a:t>pinMode</a:t>
                      </a:r>
                      <a:r>
                        <a:rPr b="0" lang="en-US" sz="1050" spc="-1" strike="noStrike">
                          <a:solidFill>
                            <a:srgbClr val="656668"/>
                          </a:solidFill>
                          <a:latin typeface="Droid Sans Mono"/>
                        </a:rPr>
                        <a:t>(red_led, OUTPUT);</a:t>
                      </a:r>
                      <a:endParaRPr b="0" lang="en-US" sz="1050" spc="-1" strike="noStrike">
                        <a:solidFill>
                          <a:srgbClr val="656668"/>
                        </a:solidFill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pc="-1" strike="noStrike">
                          <a:solidFill>
                            <a:srgbClr val="16696b"/>
                          </a:solidFill>
                          <a:latin typeface="Droid Sans Mono"/>
                        </a:rPr>
                        <a:t>16</a:t>
                      </a:r>
                      <a:endParaRPr b="0" lang="en-US" sz="1050" spc="-1" strike="noStrike">
                        <a:solidFill>
                          <a:srgbClr val="16696b"/>
                        </a:solidFill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r>
                        <a:rPr b="0" lang="en-US" sz="1050" spc="-1" strike="noStrike">
                          <a:solidFill>
                            <a:srgbClr val="656668"/>
                          </a:solidFill>
                          <a:latin typeface="Droid Sans Mono"/>
                        </a:rPr>
                        <a:t>  </a:t>
                      </a:r>
                      <a:r>
                        <a:rPr b="0" lang="en-US" sz="1050" spc="-1" strike="noStrike">
                          <a:solidFill>
                            <a:srgbClr val="c46c36"/>
                          </a:solidFill>
                          <a:latin typeface="Droid Sans Mono"/>
                        </a:rPr>
                        <a:t>pinMode</a:t>
                      </a:r>
                      <a:r>
                        <a:rPr b="0" lang="en-US" sz="1050" spc="-1" strike="noStrike">
                          <a:solidFill>
                            <a:srgbClr val="656668"/>
                          </a:solidFill>
                          <a:latin typeface="Droid Sans Mono"/>
                        </a:rPr>
                        <a:t>(green_led, OUTPUT);</a:t>
                      </a:r>
                      <a:endParaRPr b="0" lang="en-US" sz="1050" spc="-1" strike="noStrike">
                        <a:solidFill>
                          <a:srgbClr val="656668"/>
                        </a:solidFill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pc="-1" strike="noStrike">
                          <a:solidFill>
                            <a:srgbClr val="16696b"/>
                          </a:solidFill>
                          <a:latin typeface="Droid Sans Mono"/>
                        </a:rPr>
                        <a:t>17</a:t>
                      </a:r>
                      <a:endParaRPr b="0" lang="en-US" sz="1050" spc="-1" strike="noStrike">
                        <a:solidFill>
                          <a:srgbClr val="16696b"/>
                        </a:solidFill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endParaRPr b="0" lang="en-US" sz="1050" spc="-1" strike="noStrike">
                        <a:solidFill>
                          <a:srgbClr val="656668"/>
                        </a:solidFill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pc="-1" strike="noStrike">
                          <a:solidFill>
                            <a:srgbClr val="16696b"/>
                          </a:solidFill>
                          <a:latin typeface="Droid Sans Mono"/>
                        </a:rPr>
                        <a:t>18</a:t>
                      </a:r>
                      <a:endParaRPr b="0" lang="en-US" sz="1050" spc="-1" strike="noStrike">
                        <a:solidFill>
                          <a:srgbClr val="16696b"/>
                        </a:solidFill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r>
                        <a:rPr b="0" lang="en-US" sz="1050" spc="-1" strike="noStrike">
                          <a:solidFill>
                            <a:srgbClr val="abb4b1"/>
                          </a:solidFill>
                          <a:latin typeface="Droid Sans Mono"/>
                        </a:rPr>
                        <a:t>  </a:t>
                      </a:r>
                      <a:r>
                        <a:rPr b="0" lang="en-US" sz="1050" spc="-1" strike="noStrike">
                          <a:solidFill>
                            <a:srgbClr val="abb4b1"/>
                          </a:solidFill>
                          <a:latin typeface="Droid Sans Mono"/>
                        </a:rPr>
                        <a:t>// change the expression inside the if() and look at the results</a:t>
                      </a:r>
                      <a:endParaRPr b="0" lang="en-US" sz="1050" spc="-1" strike="noStrike">
                        <a:solidFill>
                          <a:srgbClr val="abb4b1"/>
                        </a:solidFill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pc="-1" strike="noStrike">
                          <a:solidFill>
                            <a:srgbClr val="16696b"/>
                          </a:solidFill>
                          <a:latin typeface="Droid Sans Mono"/>
                        </a:rPr>
                        <a:t>19</a:t>
                      </a:r>
                      <a:endParaRPr b="0" lang="en-US" sz="1050" spc="-1" strike="noStrike">
                        <a:solidFill>
                          <a:srgbClr val="16696b"/>
                        </a:solidFill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r>
                        <a:rPr b="0" lang="en-US" sz="1050" spc="-1" strike="noStrike">
                          <a:solidFill>
                            <a:srgbClr val="656668"/>
                          </a:solidFill>
                          <a:latin typeface="Droid Sans Mono"/>
                        </a:rPr>
                        <a:t>  </a:t>
                      </a:r>
                      <a:r>
                        <a:rPr b="0" lang="en-US" sz="1050" spc="-1" strike="noStrike">
                          <a:solidFill>
                            <a:srgbClr val="656668"/>
                          </a:solidFill>
                          <a:latin typeface="Droid Sans Mono"/>
                        </a:rPr>
                        <a:t>if (!b) {                       </a:t>
                      </a:r>
                      <a:endParaRPr b="0" lang="en-US" sz="1050" spc="-1" strike="noStrike">
                        <a:solidFill>
                          <a:srgbClr val="656668"/>
                        </a:solidFill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pc="-1" strike="noStrike">
                          <a:solidFill>
                            <a:srgbClr val="16696b"/>
                          </a:solidFill>
                          <a:latin typeface="Droid Sans Mono"/>
                        </a:rPr>
                        <a:t>20</a:t>
                      </a:r>
                      <a:endParaRPr b="0" lang="en-US" sz="1050" spc="-1" strike="noStrike">
                        <a:solidFill>
                          <a:srgbClr val="16696b"/>
                        </a:solidFill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r>
                        <a:rPr b="0" lang="en-US" sz="1050" spc="-1" strike="noStrike">
                          <a:solidFill>
                            <a:srgbClr val="656668"/>
                          </a:solidFill>
                          <a:latin typeface="Droid Sans Mono"/>
                        </a:rPr>
                        <a:t>    </a:t>
                      </a:r>
                      <a:r>
                        <a:rPr b="0" lang="en-US" sz="1050" spc="-1" strike="noStrike">
                          <a:solidFill>
                            <a:srgbClr val="c46c36"/>
                          </a:solidFill>
                          <a:latin typeface="Droid Sans Mono"/>
                        </a:rPr>
                        <a:t>digitalWrite</a:t>
                      </a:r>
                      <a:r>
                        <a:rPr b="0" lang="en-US" sz="1050" spc="-1" strike="noStrike">
                          <a:solidFill>
                            <a:srgbClr val="656668"/>
                          </a:solidFill>
                          <a:latin typeface="Droid Sans Mono"/>
                        </a:rPr>
                        <a:t>(red_led, LOW);</a:t>
                      </a:r>
                      <a:endParaRPr b="0" lang="en-US" sz="1050" spc="-1" strike="noStrike">
                        <a:solidFill>
                          <a:srgbClr val="656668"/>
                        </a:solidFill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pc="-1" strike="noStrike">
                          <a:solidFill>
                            <a:srgbClr val="16696b"/>
                          </a:solidFill>
                          <a:latin typeface="Droid Sans Mono"/>
                        </a:rPr>
                        <a:t>21</a:t>
                      </a:r>
                      <a:endParaRPr b="0" lang="en-US" sz="1050" spc="-1" strike="noStrike">
                        <a:solidFill>
                          <a:srgbClr val="16696b"/>
                        </a:solidFill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r>
                        <a:rPr b="0" lang="en-US" sz="1050" spc="-1" strike="noStrike">
                          <a:solidFill>
                            <a:srgbClr val="656668"/>
                          </a:solidFill>
                          <a:latin typeface="Droid Sans Mono"/>
                        </a:rPr>
                        <a:t>    </a:t>
                      </a:r>
                      <a:r>
                        <a:rPr b="0" lang="en-US" sz="1050" spc="-1" strike="noStrike">
                          <a:solidFill>
                            <a:srgbClr val="c46c36"/>
                          </a:solidFill>
                          <a:latin typeface="Droid Sans Mono"/>
                        </a:rPr>
                        <a:t>digitalWrite</a:t>
                      </a:r>
                      <a:r>
                        <a:rPr b="0" lang="en-US" sz="1050" spc="-1" strike="noStrike">
                          <a:solidFill>
                            <a:srgbClr val="656668"/>
                          </a:solidFill>
                          <a:latin typeface="Droid Sans Mono"/>
                        </a:rPr>
                        <a:t>(green_led, HIGH);</a:t>
                      </a:r>
                      <a:endParaRPr b="0" lang="en-US" sz="1050" spc="-1" strike="noStrike">
                        <a:solidFill>
                          <a:srgbClr val="656668"/>
                        </a:solidFill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pc="-1" strike="noStrike">
                          <a:solidFill>
                            <a:srgbClr val="16696b"/>
                          </a:solidFill>
                          <a:latin typeface="Droid Sans Mono"/>
                        </a:rPr>
                        <a:t>22</a:t>
                      </a:r>
                      <a:endParaRPr b="0" lang="en-US" sz="1050" spc="-1" strike="noStrike">
                        <a:solidFill>
                          <a:srgbClr val="16696b"/>
                        </a:solidFill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r>
                        <a:rPr b="0" lang="en-US" sz="1050" spc="-1" strike="noStrike">
                          <a:solidFill>
                            <a:srgbClr val="656668"/>
                          </a:solidFill>
                          <a:latin typeface="Droid Sans Mono"/>
                        </a:rPr>
                        <a:t>  </a:t>
                      </a:r>
                      <a:r>
                        <a:rPr b="0" lang="en-US" sz="1050" spc="-1" strike="noStrike">
                          <a:solidFill>
                            <a:srgbClr val="656668"/>
                          </a:solidFill>
                          <a:latin typeface="Droid Sans Mono"/>
                        </a:rPr>
                        <a:t>}</a:t>
                      </a:r>
                      <a:endParaRPr b="0" lang="en-US" sz="1050" spc="-1" strike="noStrike">
                        <a:solidFill>
                          <a:srgbClr val="656668"/>
                        </a:solidFill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pc="-1" strike="noStrike">
                          <a:solidFill>
                            <a:srgbClr val="16696b"/>
                          </a:solidFill>
                          <a:latin typeface="Droid Sans Mono"/>
                        </a:rPr>
                        <a:t>23</a:t>
                      </a:r>
                      <a:endParaRPr b="0" lang="en-US" sz="1050" spc="-1" strike="noStrike">
                        <a:solidFill>
                          <a:srgbClr val="16696b"/>
                        </a:solidFill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r>
                        <a:rPr b="0" lang="en-US" sz="1050" spc="-1" strike="noStrike">
                          <a:solidFill>
                            <a:srgbClr val="656668"/>
                          </a:solidFill>
                          <a:latin typeface="Droid Sans Mono"/>
                        </a:rPr>
                        <a:t>  </a:t>
                      </a:r>
                      <a:r>
                        <a:rPr b="0" lang="en-US" sz="1050" spc="-1" strike="noStrike">
                          <a:solidFill>
                            <a:srgbClr val="656668"/>
                          </a:solidFill>
                          <a:latin typeface="Droid Sans Mono"/>
                        </a:rPr>
                        <a:t>else {</a:t>
                      </a:r>
                      <a:endParaRPr b="0" lang="en-US" sz="1050" spc="-1" strike="noStrike">
                        <a:solidFill>
                          <a:srgbClr val="656668"/>
                        </a:solidFill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pc="-1" strike="noStrike">
                          <a:solidFill>
                            <a:srgbClr val="16696b"/>
                          </a:solidFill>
                          <a:latin typeface="Droid Sans Mono"/>
                        </a:rPr>
                        <a:t>24</a:t>
                      </a:r>
                      <a:endParaRPr b="0" lang="en-US" sz="1050" spc="-1" strike="noStrike">
                        <a:solidFill>
                          <a:srgbClr val="16696b"/>
                        </a:solidFill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r>
                        <a:rPr b="0" lang="en-US" sz="1050" spc="-1" strike="noStrike">
                          <a:solidFill>
                            <a:srgbClr val="656668"/>
                          </a:solidFill>
                          <a:latin typeface="Droid Sans Mono"/>
                        </a:rPr>
                        <a:t>    </a:t>
                      </a:r>
                      <a:r>
                        <a:rPr b="0" lang="en-US" sz="1050" spc="-1" strike="noStrike">
                          <a:solidFill>
                            <a:srgbClr val="c46c36"/>
                          </a:solidFill>
                          <a:latin typeface="Droid Sans Mono"/>
                        </a:rPr>
                        <a:t>digitalWrite</a:t>
                      </a:r>
                      <a:r>
                        <a:rPr b="0" lang="en-US" sz="1050" spc="-1" strike="noStrike">
                          <a:solidFill>
                            <a:srgbClr val="656668"/>
                          </a:solidFill>
                          <a:latin typeface="Droid Sans Mono"/>
                        </a:rPr>
                        <a:t>(green_led, LOW);</a:t>
                      </a:r>
                      <a:endParaRPr b="0" lang="en-US" sz="1050" spc="-1" strike="noStrike">
                        <a:solidFill>
                          <a:srgbClr val="656668"/>
                        </a:solidFill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pc="-1" strike="noStrike">
                          <a:solidFill>
                            <a:srgbClr val="16696b"/>
                          </a:solidFill>
                          <a:latin typeface="Droid Sans Mono"/>
                        </a:rPr>
                        <a:t>25</a:t>
                      </a:r>
                      <a:endParaRPr b="0" lang="en-US" sz="1050" spc="-1" strike="noStrike">
                        <a:solidFill>
                          <a:srgbClr val="16696b"/>
                        </a:solidFill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r>
                        <a:rPr b="0" lang="en-US" sz="1050" spc="-1" strike="noStrike">
                          <a:solidFill>
                            <a:srgbClr val="656668"/>
                          </a:solidFill>
                          <a:latin typeface="Droid Sans Mono"/>
                        </a:rPr>
                        <a:t>    </a:t>
                      </a:r>
                      <a:r>
                        <a:rPr b="0" lang="en-US" sz="1050" spc="-1" strike="noStrike">
                          <a:solidFill>
                            <a:srgbClr val="c46c36"/>
                          </a:solidFill>
                          <a:latin typeface="Droid Sans Mono"/>
                        </a:rPr>
                        <a:t>digitalWrite</a:t>
                      </a:r>
                      <a:r>
                        <a:rPr b="0" lang="en-US" sz="1050" spc="-1" strike="noStrike">
                          <a:solidFill>
                            <a:srgbClr val="656668"/>
                          </a:solidFill>
                          <a:latin typeface="Droid Sans Mono"/>
                        </a:rPr>
                        <a:t>(red_led, HIGH);</a:t>
                      </a:r>
                      <a:endParaRPr b="0" lang="en-US" sz="1050" spc="-1" strike="noStrike">
                        <a:solidFill>
                          <a:srgbClr val="656668"/>
                        </a:solidFill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pc="-1" strike="noStrike">
                          <a:solidFill>
                            <a:srgbClr val="16696b"/>
                          </a:solidFill>
                          <a:latin typeface="Droid Sans Mono"/>
                        </a:rPr>
                        <a:t>26</a:t>
                      </a:r>
                      <a:endParaRPr b="0" lang="en-US" sz="1050" spc="-1" strike="noStrike">
                        <a:solidFill>
                          <a:srgbClr val="16696b"/>
                        </a:solidFill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r>
                        <a:rPr b="0" lang="en-US" sz="1050" spc="-1" strike="noStrike">
                          <a:solidFill>
                            <a:srgbClr val="656668"/>
                          </a:solidFill>
                          <a:latin typeface="Droid Sans Mono"/>
                        </a:rPr>
                        <a:t>  </a:t>
                      </a:r>
                      <a:r>
                        <a:rPr b="0" lang="en-US" sz="1050" spc="-1" strike="noStrike">
                          <a:solidFill>
                            <a:srgbClr val="656668"/>
                          </a:solidFill>
                          <a:latin typeface="Droid Sans Mono"/>
                        </a:rPr>
                        <a:t>}</a:t>
                      </a:r>
                      <a:endParaRPr b="0" lang="en-US" sz="1050" spc="-1" strike="noStrike">
                        <a:solidFill>
                          <a:srgbClr val="656668"/>
                        </a:solidFill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pc="-1" strike="noStrike">
                          <a:solidFill>
                            <a:srgbClr val="16696b"/>
                          </a:solidFill>
                          <a:latin typeface="Droid Sans Mono"/>
                        </a:rPr>
                        <a:t>27</a:t>
                      </a:r>
                      <a:endParaRPr b="0" lang="en-US" sz="1050" spc="-1" strike="noStrike">
                        <a:solidFill>
                          <a:srgbClr val="16696b"/>
                        </a:solidFill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r>
                        <a:rPr b="0" lang="en-US" sz="1050" spc="-1" strike="noStrike">
                          <a:solidFill>
                            <a:srgbClr val="656668"/>
                          </a:solidFill>
                          <a:latin typeface="Droid Sans Mono"/>
                        </a:rPr>
                        <a:t>}</a:t>
                      </a:r>
                      <a:endParaRPr b="0" lang="en-US" sz="1050" spc="-1" strike="noStrike">
                        <a:solidFill>
                          <a:srgbClr val="656668"/>
                        </a:solidFill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pc="-1" strike="noStrike">
                          <a:solidFill>
                            <a:srgbClr val="16696b"/>
                          </a:solidFill>
                          <a:latin typeface="Droid Sans Mono"/>
                        </a:rPr>
                        <a:t>28</a:t>
                      </a:r>
                      <a:endParaRPr b="0" lang="en-US" sz="1050" spc="-1" strike="noStrike">
                        <a:solidFill>
                          <a:srgbClr val="16696b"/>
                        </a:solidFill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endParaRPr b="0" lang="en-US" sz="1050" spc="-1" strike="noStrike">
                        <a:solidFill>
                          <a:srgbClr val="656668"/>
                        </a:solidFill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pc="-1" strike="noStrike">
                          <a:solidFill>
                            <a:srgbClr val="16696b"/>
                          </a:solidFill>
                          <a:latin typeface="Droid Sans Mono"/>
                        </a:rPr>
                        <a:t>29</a:t>
                      </a:r>
                      <a:endParaRPr b="0" lang="en-US" sz="1050" spc="-1" strike="noStrike">
                        <a:solidFill>
                          <a:srgbClr val="16696b"/>
                        </a:solidFill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r>
                        <a:rPr b="0" lang="en-US" sz="1050" spc="-1" strike="noStrike">
                          <a:solidFill>
                            <a:srgbClr val="abb4b1"/>
                          </a:solidFill>
                          <a:latin typeface="Droid Sans Mono"/>
                        </a:rPr>
                        <a:t>// the loop function runs over and over again forever</a:t>
                      </a:r>
                      <a:endParaRPr b="0" lang="en-US" sz="1050" spc="-1" strike="noStrike">
                        <a:solidFill>
                          <a:srgbClr val="abb4b1"/>
                        </a:solidFill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pc="-1" strike="noStrike">
                          <a:solidFill>
                            <a:srgbClr val="16696b"/>
                          </a:solidFill>
                          <a:latin typeface="Droid Sans Mono"/>
                        </a:rPr>
                        <a:t>30</a:t>
                      </a:r>
                      <a:endParaRPr b="0" lang="en-US" sz="1050" spc="-1" strike="noStrike">
                        <a:solidFill>
                          <a:srgbClr val="16696b"/>
                        </a:solidFill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r>
                        <a:rPr b="0" lang="en-US" sz="1050" spc="-1" strike="noStrike">
                          <a:solidFill>
                            <a:srgbClr val="3ba690"/>
                          </a:solidFill>
                          <a:latin typeface="Droid Sans Mono"/>
                        </a:rPr>
                        <a:t>void</a:t>
                      </a:r>
                      <a:r>
                        <a:rPr b="0" lang="en-US" sz="1050" spc="-1" strike="noStrike">
                          <a:solidFill>
                            <a:srgbClr val="656668"/>
                          </a:solidFill>
                          <a:latin typeface="Droid Sans Mono"/>
                        </a:rPr>
                        <a:t> </a:t>
                      </a:r>
                      <a:r>
                        <a:rPr b="0" lang="en-US" sz="1050" spc="-1" strike="noStrike">
                          <a:solidFill>
                            <a:srgbClr val="c46c36"/>
                          </a:solidFill>
                          <a:latin typeface="Droid Sans Mono"/>
                        </a:rPr>
                        <a:t>loop</a:t>
                      </a:r>
                      <a:r>
                        <a:rPr b="0" lang="en-US" sz="1050" spc="-1" strike="noStrike">
                          <a:solidFill>
                            <a:srgbClr val="656668"/>
                          </a:solidFill>
                          <a:latin typeface="Droid Sans Mono"/>
                        </a:rPr>
                        <a:t>() {</a:t>
                      </a:r>
                      <a:endParaRPr b="0" lang="en-US" sz="1050" spc="-1" strike="noStrike">
                        <a:solidFill>
                          <a:srgbClr val="656668"/>
                        </a:solidFill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pc="-1" strike="noStrike">
                          <a:solidFill>
                            <a:srgbClr val="16696b"/>
                          </a:solidFill>
                          <a:latin typeface="Droid Sans Mono"/>
                        </a:rPr>
                        <a:t>31</a:t>
                      </a:r>
                      <a:endParaRPr b="0" lang="en-US" sz="1050" spc="-1" strike="noStrike">
                        <a:solidFill>
                          <a:srgbClr val="16696b"/>
                        </a:solidFill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endParaRPr b="0" lang="en-US" sz="1050" spc="-1" strike="noStrike">
                        <a:solidFill>
                          <a:srgbClr val="656668"/>
                        </a:solidFill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pc="-1" strike="noStrike">
                          <a:solidFill>
                            <a:srgbClr val="16696b"/>
                          </a:solidFill>
                          <a:latin typeface="Droid Sans Mono"/>
                        </a:rPr>
                        <a:t>32</a:t>
                      </a:r>
                      <a:endParaRPr b="0" lang="en-US" sz="1050" spc="-1" strike="noStrike">
                        <a:solidFill>
                          <a:srgbClr val="16696b"/>
                        </a:solidFill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r>
                        <a:rPr b="0" lang="en-US" sz="1050" spc="-1" strike="noStrike">
                          <a:solidFill>
                            <a:srgbClr val="656668"/>
                          </a:solidFill>
                          <a:latin typeface="Droid Sans Mono"/>
                        </a:rPr>
                        <a:t>}</a:t>
                      </a:r>
                      <a:endParaRPr b="0" lang="en-US" sz="1050" spc="-1" strike="noStrike">
                        <a:solidFill>
                          <a:srgbClr val="656668"/>
                        </a:solidFill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268" name=""/>
          <p:cNvSpPr/>
          <p:nvPr/>
        </p:nvSpPr>
        <p:spPr>
          <a:xfrm>
            <a:off x="2011680" y="3674160"/>
            <a:ext cx="640080" cy="257760"/>
          </a:xfrm>
          <a:prstGeom prst="rect">
            <a:avLst/>
          </a:prstGeom>
          <a:noFill/>
          <a:ln w="76320">
            <a:solidFill>
              <a:srgbClr val="5074b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128160" rIns="128160" tIns="83160" bIns="8316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PlaceHolder 1"/>
          <p:cNvSpPr>
            <a:spLocks noGrp="1"/>
          </p:cNvSpPr>
          <p:nvPr>
            <p:ph type="title"/>
          </p:nvPr>
        </p:nvSpPr>
        <p:spPr>
          <a:xfrm>
            <a:off x="685800" y="16560"/>
            <a:ext cx="7770600" cy="1141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US" sz="3200" spc="-1" strike="noStrike">
                <a:solidFill>
                  <a:srgbClr val="000000"/>
                </a:solidFill>
                <a:latin typeface="dark forest"/>
                <a:ea typeface="Osaka"/>
              </a:rPr>
              <a:t>Project #3 – Lie Detector</a:t>
            </a:r>
            <a:br>
              <a:rPr sz="3200"/>
            </a:br>
            <a:r>
              <a:rPr b="0" lang="en-US" sz="3200" spc="-1" strike="noStrike">
                <a:solidFill>
                  <a:srgbClr val="000000"/>
                </a:solidFill>
                <a:latin typeface="dark forest"/>
                <a:ea typeface="Osaka"/>
              </a:rPr>
              <a:t>Code Review</a:t>
            </a:r>
            <a:endParaRPr b="0" lang="en-GB" sz="3200" spc="-1" strike="noStrike">
              <a:solidFill>
                <a:srgbClr val="ffffff"/>
              </a:solidFill>
              <a:latin typeface="dark forest"/>
            </a:endParaRPr>
          </a:p>
        </p:txBody>
      </p:sp>
      <p:pic>
        <p:nvPicPr>
          <p:cNvPr id="270" name="" descr=""/>
          <p:cNvPicPr/>
          <p:nvPr/>
        </p:nvPicPr>
        <p:blipFill>
          <a:blip r:embed="rId1"/>
          <a:stretch/>
        </p:blipFill>
        <p:spPr>
          <a:xfrm>
            <a:off x="1543680" y="623160"/>
            <a:ext cx="6057000" cy="5580360"/>
          </a:xfrm>
          <a:prstGeom prst="rect">
            <a:avLst/>
          </a:prstGeom>
          <a:ln w="0">
            <a:noFill/>
          </a:ln>
        </p:spPr>
      </p:pic>
      <p:pic>
        <p:nvPicPr>
          <p:cNvPr id="271" name="" descr=""/>
          <p:cNvPicPr/>
          <p:nvPr/>
        </p:nvPicPr>
        <p:blipFill>
          <a:blip r:embed="rId2"/>
          <a:stretch/>
        </p:blipFill>
        <p:spPr>
          <a:xfrm>
            <a:off x="1543680" y="822960"/>
            <a:ext cx="6057000" cy="5380560"/>
          </a:xfrm>
          <a:prstGeom prst="rect">
            <a:avLst/>
          </a:prstGeom>
          <a:ln w="0">
            <a:noFill/>
          </a:ln>
        </p:spPr>
      </p:pic>
      <p:graphicFrame>
        <p:nvGraphicFramePr>
          <p:cNvPr id="272" name=""/>
          <p:cNvGraphicFramePr/>
          <p:nvPr/>
        </p:nvGraphicFramePr>
        <p:xfrm>
          <a:off x="1571760" y="878400"/>
          <a:ext cx="5992200" cy="5047920"/>
        </p:xfrm>
        <a:graphic>
          <a:graphicData uri="http://schemas.openxmlformats.org/drawingml/2006/table">
            <a:tbl>
              <a:tblPr/>
              <a:tblGrid>
                <a:gridCol w="285480"/>
                <a:gridCol w="5707080"/>
              </a:tblGrid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pc="-1" strike="noStrike">
                          <a:solidFill>
                            <a:srgbClr val="16696b"/>
                          </a:solidFill>
                          <a:latin typeface="Droid Sans Mono"/>
                        </a:rPr>
                        <a:t>1</a:t>
                      </a:r>
                      <a:endParaRPr b="0" lang="en-US" sz="105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r>
                        <a:rPr b="0" lang="en-US" sz="1050" spc="-1" strike="noStrike">
                          <a:solidFill>
                            <a:srgbClr val="abb4b1"/>
                          </a:solidFill>
                          <a:latin typeface="Droid Sans Mono"/>
                        </a:rPr>
                        <a:t>/*</a:t>
                      </a:r>
                      <a:endParaRPr b="0" lang="en-US" sz="1050" spc="-1" strike="noStrike">
                        <a:solidFill>
                          <a:srgbClr val="abb4b1"/>
                        </a:solidFill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pc="-1" strike="noStrike">
                          <a:solidFill>
                            <a:srgbClr val="16696b"/>
                          </a:solidFill>
                          <a:latin typeface="Droid Sans Mono"/>
                        </a:rPr>
                        <a:t>2</a:t>
                      </a:r>
                      <a:endParaRPr b="0" lang="en-US" sz="1050" spc="-1" strike="noStrike">
                        <a:solidFill>
                          <a:srgbClr val="16696b"/>
                        </a:solidFill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r>
                        <a:rPr b="0" lang="en-US" sz="1050" spc="-1" strike="noStrike">
                          <a:solidFill>
                            <a:srgbClr val="abb4b1"/>
                          </a:solidFill>
                          <a:latin typeface="Droid Sans Mono"/>
                        </a:rPr>
                        <a:t> </a:t>
                      </a:r>
                      <a:r>
                        <a:rPr b="0" lang="en-US" sz="1050" spc="-1" strike="noStrike">
                          <a:solidFill>
                            <a:srgbClr val="abb4b1"/>
                          </a:solidFill>
                          <a:latin typeface="Droid Sans Mono"/>
                        </a:rPr>
                        <a:t>* Test our if() statements</a:t>
                      </a:r>
                      <a:endParaRPr b="0" lang="en-US" sz="1050" spc="-1" strike="noStrike">
                        <a:solidFill>
                          <a:srgbClr val="abb4b1"/>
                        </a:solidFill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pc="-1" strike="noStrike">
                          <a:solidFill>
                            <a:srgbClr val="16696b"/>
                          </a:solidFill>
                          <a:latin typeface="Droid Sans Mono"/>
                        </a:rPr>
                        <a:t>3</a:t>
                      </a:r>
                      <a:endParaRPr b="0" lang="en-US" sz="1050" spc="-1" strike="noStrike">
                        <a:solidFill>
                          <a:srgbClr val="16696b"/>
                        </a:solidFill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r>
                        <a:rPr b="0" lang="en-US" sz="1050" spc="-1" strike="noStrike">
                          <a:solidFill>
                            <a:srgbClr val="abb4b1"/>
                          </a:solidFill>
                          <a:latin typeface="Droid Sans Mono"/>
                        </a:rPr>
                        <a:t> </a:t>
                      </a:r>
                      <a:r>
                        <a:rPr b="0" lang="en-US" sz="1050" spc="-1" strike="noStrike">
                          <a:solidFill>
                            <a:srgbClr val="abb4b1"/>
                          </a:solidFill>
                          <a:latin typeface="Droid Sans Mono"/>
                        </a:rPr>
                        <a:t>*/</a:t>
                      </a:r>
                      <a:endParaRPr b="0" lang="en-US" sz="1050" spc="-1" strike="noStrike">
                        <a:solidFill>
                          <a:srgbClr val="abb4b1"/>
                        </a:solidFill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pc="-1" strike="noStrike">
                          <a:solidFill>
                            <a:srgbClr val="16696b"/>
                          </a:solidFill>
                          <a:latin typeface="Droid Sans Mono"/>
                        </a:rPr>
                        <a:t>4</a:t>
                      </a:r>
                      <a:endParaRPr b="0" lang="en-US" sz="1050" spc="-1" strike="noStrike">
                        <a:solidFill>
                          <a:srgbClr val="16696b"/>
                        </a:solidFill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endParaRPr b="0" lang="en-US" sz="1050" spc="-1" strike="noStrike">
                        <a:solidFill>
                          <a:srgbClr val="656668"/>
                        </a:solidFill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pc="-1" strike="noStrike">
                          <a:solidFill>
                            <a:srgbClr val="16696b"/>
                          </a:solidFill>
                          <a:latin typeface="Droid Sans Mono"/>
                        </a:rPr>
                        <a:t>5</a:t>
                      </a:r>
                      <a:endParaRPr b="0" lang="en-US" sz="1050" spc="-1" strike="noStrike">
                        <a:solidFill>
                          <a:srgbClr val="16696b"/>
                        </a:solidFill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r>
                        <a:rPr b="0" lang="en-US" sz="1050" spc="-1" strike="noStrike">
                          <a:solidFill>
                            <a:srgbClr val="abb4b1"/>
                          </a:solidFill>
                          <a:latin typeface="Droid Sans Mono"/>
                        </a:rPr>
                        <a:t>// assign pin based off circuit</a:t>
                      </a:r>
                      <a:endParaRPr b="0" lang="en-US" sz="1050" spc="-1" strike="noStrike">
                        <a:solidFill>
                          <a:srgbClr val="abb4b1"/>
                        </a:solidFill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pc="-1" strike="noStrike">
                          <a:solidFill>
                            <a:srgbClr val="16696b"/>
                          </a:solidFill>
                          <a:latin typeface="Droid Sans Mono"/>
                        </a:rPr>
                        <a:t>6</a:t>
                      </a:r>
                      <a:endParaRPr b="0" lang="en-US" sz="1050" spc="-1" strike="noStrike">
                        <a:solidFill>
                          <a:srgbClr val="16696b"/>
                        </a:solidFill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r>
                        <a:rPr b="0" lang="en-US" sz="1050" spc="-1" strike="noStrike">
                          <a:solidFill>
                            <a:srgbClr val="3ba690"/>
                          </a:solidFill>
                          <a:latin typeface="Droid Sans Mono"/>
                        </a:rPr>
                        <a:t>int</a:t>
                      </a:r>
                      <a:r>
                        <a:rPr b="0" lang="en-US" sz="1050" spc="-1" strike="noStrike">
                          <a:solidFill>
                            <a:srgbClr val="656668"/>
                          </a:solidFill>
                          <a:latin typeface="Droid Sans Mono"/>
                        </a:rPr>
                        <a:t> red_led = </a:t>
                      </a:r>
                      <a:r>
                        <a:rPr b="0" lang="en-US" sz="1050" spc="-1" strike="noStrike">
                          <a:solidFill>
                            <a:srgbClr val="16696b"/>
                          </a:solidFill>
                          <a:latin typeface="Droid Sans Mono"/>
                        </a:rPr>
                        <a:t>13</a:t>
                      </a:r>
                      <a:r>
                        <a:rPr b="0" lang="en-US" sz="1050" spc="-1" strike="noStrike">
                          <a:solidFill>
                            <a:srgbClr val="656668"/>
                          </a:solidFill>
                          <a:latin typeface="Droid Sans Mono"/>
                        </a:rPr>
                        <a:t>;</a:t>
                      </a:r>
                      <a:endParaRPr b="0" lang="en-US" sz="1050" spc="-1" strike="noStrike">
                        <a:solidFill>
                          <a:srgbClr val="656668"/>
                        </a:solidFill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21600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pc="-1" strike="noStrike">
                          <a:solidFill>
                            <a:srgbClr val="16696b"/>
                          </a:solidFill>
                          <a:latin typeface="Droid Sans Mono"/>
                        </a:rPr>
                        <a:t>7</a:t>
                      </a:r>
                      <a:endParaRPr b="0" lang="en-US" sz="1050" spc="-1" strike="noStrike">
                        <a:solidFill>
                          <a:srgbClr val="16696b"/>
                        </a:solidFill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r>
                        <a:rPr b="0" lang="en-US" sz="1050" spc="-1" strike="noStrike">
                          <a:solidFill>
                            <a:srgbClr val="3ba690"/>
                          </a:solidFill>
                          <a:latin typeface="Droid Sans Mono"/>
                        </a:rPr>
                        <a:t>int</a:t>
                      </a:r>
                      <a:r>
                        <a:rPr b="0" lang="en-US" sz="1050" spc="-1" strike="noStrike">
                          <a:solidFill>
                            <a:srgbClr val="656668"/>
                          </a:solidFill>
                          <a:latin typeface="Droid Sans Mono"/>
                        </a:rPr>
                        <a:t> green_led = </a:t>
                      </a:r>
                      <a:r>
                        <a:rPr b="0" lang="en-US" sz="1050" spc="-1" strike="noStrike">
                          <a:solidFill>
                            <a:srgbClr val="16696b"/>
                          </a:solidFill>
                          <a:latin typeface="Droid Sans Mono"/>
                        </a:rPr>
                        <a:t>12</a:t>
                      </a:r>
                      <a:r>
                        <a:rPr b="0" lang="en-US" sz="1050" spc="-1" strike="noStrike">
                          <a:solidFill>
                            <a:srgbClr val="656668"/>
                          </a:solidFill>
                          <a:latin typeface="Droid Sans Mono"/>
                        </a:rPr>
                        <a:t>;</a:t>
                      </a:r>
                      <a:endParaRPr b="0" lang="en-US" sz="1050" spc="-1" strike="noStrike">
                        <a:solidFill>
                          <a:srgbClr val="656668"/>
                        </a:solidFill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pc="-1" strike="noStrike">
                          <a:solidFill>
                            <a:srgbClr val="16696b"/>
                          </a:solidFill>
                          <a:latin typeface="Droid Sans Mono"/>
                        </a:rPr>
                        <a:t>8</a:t>
                      </a:r>
                      <a:endParaRPr b="0" lang="en-US" sz="1050" spc="-1" strike="noStrike">
                        <a:solidFill>
                          <a:srgbClr val="16696b"/>
                        </a:solidFill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endParaRPr b="0" lang="en-US" sz="1050" spc="-1" strike="noStrike">
                        <a:solidFill>
                          <a:srgbClr val="656668"/>
                        </a:solidFill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pc="-1" strike="noStrike">
                          <a:solidFill>
                            <a:srgbClr val="16696b"/>
                          </a:solidFill>
                          <a:latin typeface="Droid Sans Mono"/>
                        </a:rPr>
                        <a:t>9</a:t>
                      </a:r>
                      <a:endParaRPr b="0" lang="en-US" sz="1050" spc="-1" strike="noStrike">
                        <a:solidFill>
                          <a:srgbClr val="16696b"/>
                        </a:solidFill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r>
                        <a:rPr b="0" lang="en-US" sz="1050" spc="-1" strike="noStrike">
                          <a:solidFill>
                            <a:srgbClr val="abb4b1"/>
                          </a:solidFill>
                          <a:latin typeface="Droid Sans Mono"/>
                        </a:rPr>
                        <a:t>// these are the variables we'll play around with</a:t>
                      </a:r>
                      <a:endParaRPr b="0" lang="en-US" sz="1050" spc="-1" strike="noStrike">
                        <a:solidFill>
                          <a:srgbClr val="abb4b1"/>
                        </a:solidFill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pc="-1" strike="noStrike">
                          <a:solidFill>
                            <a:srgbClr val="16696b"/>
                          </a:solidFill>
                          <a:latin typeface="Droid Sans Mono"/>
                        </a:rPr>
                        <a:t>10</a:t>
                      </a:r>
                      <a:endParaRPr b="0" lang="en-US" sz="1050" spc="-1" strike="noStrike">
                        <a:solidFill>
                          <a:srgbClr val="16696b"/>
                        </a:solidFill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r>
                        <a:rPr b="0" lang="en-US" sz="1050" spc="-1" strike="noStrike">
                          <a:solidFill>
                            <a:srgbClr val="3ba690"/>
                          </a:solidFill>
                          <a:latin typeface="Droid Sans Mono"/>
                        </a:rPr>
                        <a:t>int</a:t>
                      </a:r>
                      <a:r>
                        <a:rPr b="0" lang="en-US" sz="1050" spc="-1" strike="noStrike">
                          <a:solidFill>
                            <a:srgbClr val="656668"/>
                          </a:solidFill>
                          <a:latin typeface="Droid Sans Mono"/>
                        </a:rPr>
                        <a:t> a = </a:t>
                      </a:r>
                      <a:r>
                        <a:rPr b="0" lang="en-US" sz="1050" spc="-1" strike="noStrike">
                          <a:solidFill>
                            <a:srgbClr val="16696b"/>
                          </a:solidFill>
                          <a:latin typeface="Droid Sans Mono"/>
                        </a:rPr>
                        <a:t>true</a:t>
                      </a:r>
                      <a:r>
                        <a:rPr b="0" lang="en-US" sz="1050" spc="-1" strike="noStrike">
                          <a:solidFill>
                            <a:srgbClr val="656668"/>
                          </a:solidFill>
                          <a:latin typeface="Droid Sans Mono"/>
                        </a:rPr>
                        <a:t>;</a:t>
                      </a:r>
                      <a:endParaRPr b="0" lang="en-US" sz="1050" spc="-1" strike="noStrike">
                        <a:solidFill>
                          <a:srgbClr val="656668"/>
                        </a:solidFill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pc="-1" strike="noStrike">
                          <a:solidFill>
                            <a:srgbClr val="16696b"/>
                          </a:solidFill>
                          <a:latin typeface="Droid Sans Mono"/>
                        </a:rPr>
                        <a:t>11</a:t>
                      </a:r>
                      <a:endParaRPr b="0" lang="en-US" sz="1050" spc="-1" strike="noStrike">
                        <a:solidFill>
                          <a:srgbClr val="16696b"/>
                        </a:solidFill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r>
                        <a:rPr b="0" lang="en-US" sz="1050" spc="-1" strike="noStrike">
                          <a:solidFill>
                            <a:srgbClr val="3ba690"/>
                          </a:solidFill>
                          <a:latin typeface="Droid Sans Mono"/>
                        </a:rPr>
                        <a:t>int</a:t>
                      </a:r>
                      <a:r>
                        <a:rPr b="0" lang="en-US" sz="1050" spc="-1" strike="noStrike">
                          <a:solidFill>
                            <a:srgbClr val="656668"/>
                          </a:solidFill>
                          <a:latin typeface="Droid Sans Mono"/>
                        </a:rPr>
                        <a:t> b = </a:t>
                      </a:r>
                      <a:r>
                        <a:rPr b="0" lang="en-US" sz="1050" spc="-1" strike="noStrike">
                          <a:solidFill>
                            <a:srgbClr val="16696b"/>
                          </a:solidFill>
                          <a:latin typeface="Droid Sans Mono"/>
                        </a:rPr>
                        <a:t>false</a:t>
                      </a:r>
                      <a:r>
                        <a:rPr b="0" lang="en-US" sz="1050" spc="-1" strike="noStrike">
                          <a:solidFill>
                            <a:srgbClr val="656668"/>
                          </a:solidFill>
                          <a:latin typeface="Droid Sans Mono"/>
                        </a:rPr>
                        <a:t>;</a:t>
                      </a:r>
                      <a:endParaRPr b="0" lang="en-US" sz="1050" spc="-1" strike="noStrike">
                        <a:solidFill>
                          <a:srgbClr val="656668"/>
                        </a:solidFill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pc="-1" strike="noStrike">
                          <a:solidFill>
                            <a:srgbClr val="16696b"/>
                          </a:solidFill>
                          <a:latin typeface="Droid Sans Mono"/>
                        </a:rPr>
                        <a:t>12</a:t>
                      </a:r>
                      <a:endParaRPr b="0" lang="en-US" sz="1050" spc="-1" strike="noStrike">
                        <a:solidFill>
                          <a:srgbClr val="16696b"/>
                        </a:solidFill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endParaRPr b="0" lang="en-US" sz="1050" spc="-1" strike="noStrike">
                        <a:solidFill>
                          <a:srgbClr val="656668"/>
                        </a:solidFill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pc="-1" strike="noStrike">
                          <a:solidFill>
                            <a:srgbClr val="16696b"/>
                          </a:solidFill>
                          <a:latin typeface="Droid Sans Mono"/>
                        </a:rPr>
                        <a:t>13</a:t>
                      </a:r>
                      <a:endParaRPr b="0" lang="en-US" sz="1050" spc="-1" strike="noStrike">
                        <a:solidFill>
                          <a:srgbClr val="16696b"/>
                        </a:solidFill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r>
                        <a:rPr b="0" lang="en-US" sz="1050" spc="-1" strike="noStrike">
                          <a:solidFill>
                            <a:srgbClr val="abb4b1"/>
                          </a:solidFill>
                          <a:latin typeface="Droid Sans Mono"/>
                          <a:ea typeface="Noto Sans CJK SC"/>
                        </a:rPr>
                        <a:t>// the setup function runs once when you press reset or</a:t>
                      </a:r>
                      <a:r>
                        <a:rPr b="0" lang="en-US" sz="1050" spc="-1" strike="noStrike">
                          <a:solidFill>
                            <a:srgbClr val="abb4b1"/>
                          </a:solidFill>
                          <a:latin typeface="Droid Sans Mono"/>
                        </a:rPr>
                        <a:t> power the board</a:t>
                      </a:r>
                      <a:endParaRPr b="0" lang="en-US" sz="1050" spc="-1" strike="noStrike">
                        <a:solidFill>
                          <a:srgbClr val="abb4b1"/>
                        </a:solidFill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pc="-1" strike="noStrike">
                          <a:solidFill>
                            <a:srgbClr val="16696b"/>
                          </a:solidFill>
                          <a:latin typeface="Droid Sans Mono"/>
                        </a:rPr>
                        <a:t>14</a:t>
                      </a:r>
                      <a:endParaRPr b="0" lang="en-US" sz="1050" spc="-1" strike="noStrike">
                        <a:solidFill>
                          <a:srgbClr val="16696b"/>
                        </a:solidFill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r>
                        <a:rPr b="0" lang="en-US" sz="1050" spc="-1" strike="noStrike">
                          <a:solidFill>
                            <a:srgbClr val="3ba690"/>
                          </a:solidFill>
                          <a:latin typeface="Droid Sans Mono"/>
                        </a:rPr>
                        <a:t>void</a:t>
                      </a:r>
                      <a:r>
                        <a:rPr b="0" lang="en-US" sz="1050" spc="-1" strike="noStrike">
                          <a:solidFill>
                            <a:srgbClr val="656668"/>
                          </a:solidFill>
                          <a:latin typeface="Droid Sans Mono"/>
                        </a:rPr>
                        <a:t> </a:t>
                      </a:r>
                      <a:r>
                        <a:rPr b="0" lang="en-US" sz="1050" spc="-1" strike="noStrike">
                          <a:solidFill>
                            <a:srgbClr val="c46c36"/>
                          </a:solidFill>
                          <a:latin typeface="Droid Sans Mono"/>
                        </a:rPr>
                        <a:t>setup</a:t>
                      </a:r>
                      <a:r>
                        <a:rPr b="0" lang="en-US" sz="1050" spc="-1" strike="noStrike">
                          <a:solidFill>
                            <a:srgbClr val="656668"/>
                          </a:solidFill>
                          <a:latin typeface="Droid Sans Mono"/>
                        </a:rPr>
                        <a:t>() {</a:t>
                      </a:r>
                      <a:endParaRPr b="0" lang="en-US" sz="1050" spc="-1" strike="noStrike">
                        <a:solidFill>
                          <a:srgbClr val="656668"/>
                        </a:solidFill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pc="-1" strike="noStrike">
                          <a:solidFill>
                            <a:srgbClr val="16696b"/>
                          </a:solidFill>
                          <a:latin typeface="Droid Sans Mono"/>
                        </a:rPr>
                        <a:t>15</a:t>
                      </a:r>
                      <a:endParaRPr b="0" lang="en-US" sz="1050" spc="-1" strike="noStrike">
                        <a:solidFill>
                          <a:srgbClr val="16696b"/>
                        </a:solidFill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r>
                        <a:rPr b="0" lang="en-US" sz="1050" spc="-1" strike="noStrike">
                          <a:solidFill>
                            <a:srgbClr val="656668"/>
                          </a:solidFill>
                          <a:latin typeface="Droid Sans Mono"/>
                        </a:rPr>
                        <a:t>  </a:t>
                      </a:r>
                      <a:r>
                        <a:rPr b="0" lang="en-US" sz="1050" spc="-1" strike="noStrike">
                          <a:solidFill>
                            <a:srgbClr val="c46c36"/>
                          </a:solidFill>
                          <a:latin typeface="Droid Sans Mono"/>
                        </a:rPr>
                        <a:t>pinMode</a:t>
                      </a:r>
                      <a:r>
                        <a:rPr b="0" lang="en-US" sz="1050" spc="-1" strike="noStrike">
                          <a:solidFill>
                            <a:srgbClr val="656668"/>
                          </a:solidFill>
                          <a:latin typeface="Droid Sans Mono"/>
                        </a:rPr>
                        <a:t>(red_led, OUTPUT);</a:t>
                      </a:r>
                      <a:endParaRPr b="0" lang="en-US" sz="1050" spc="-1" strike="noStrike">
                        <a:solidFill>
                          <a:srgbClr val="656668"/>
                        </a:solidFill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pc="-1" strike="noStrike">
                          <a:solidFill>
                            <a:srgbClr val="16696b"/>
                          </a:solidFill>
                          <a:latin typeface="Droid Sans Mono"/>
                        </a:rPr>
                        <a:t>16</a:t>
                      </a:r>
                      <a:endParaRPr b="0" lang="en-US" sz="1050" spc="-1" strike="noStrike">
                        <a:solidFill>
                          <a:srgbClr val="16696b"/>
                        </a:solidFill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r>
                        <a:rPr b="0" lang="en-US" sz="1050" spc="-1" strike="noStrike">
                          <a:solidFill>
                            <a:srgbClr val="656668"/>
                          </a:solidFill>
                          <a:latin typeface="Droid Sans Mono"/>
                        </a:rPr>
                        <a:t>  </a:t>
                      </a:r>
                      <a:r>
                        <a:rPr b="0" lang="en-US" sz="1050" spc="-1" strike="noStrike">
                          <a:solidFill>
                            <a:srgbClr val="c46c36"/>
                          </a:solidFill>
                          <a:latin typeface="Droid Sans Mono"/>
                        </a:rPr>
                        <a:t>pinMode</a:t>
                      </a:r>
                      <a:r>
                        <a:rPr b="0" lang="en-US" sz="1050" spc="-1" strike="noStrike">
                          <a:solidFill>
                            <a:srgbClr val="656668"/>
                          </a:solidFill>
                          <a:latin typeface="Droid Sans Mono"/>
                        </a:rPr>
                        <a:t>(green_led, OUTPUT);</a:t>
                      </a:r>
                      <a:endParaRPr b="0" lang="en-US" sz="1050" spc="-1" strike="noStrike">
                        <a:solidFill>
                          <a:srgbClr val="656668"/>
                        </a:solidFill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pc="-1" strike="noStrike">
                          <a:solidFill>
                            <a:srgbClr val="16696b"/>
                          </a:solidFill>
                          <a:latin typeface="Droid Sans Mono"/>
                        </a:rPr>
                        <a:t>17</a:t>
                      </a:r>
                      <a:endParaRPr b="0" lang="en-US" sz="1050" spc="-1" strike="noStrike">
                        <a:solidFill>
                          <a:srgbClr val="16696b"/>
                        </a:solidFill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endParaRPr b="0" lang="en-US" sz="1050" spc="-1" strike="noStrike">
                        <a:solidFill>
                          <a:srgbClr val="656668"/>
                        </a:solidFill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pc="-1" strike="noStrike">
                          <a:solidFill>
                            <a:srgbClr val="16696b"/>
                          </a:solidFill>
                          <a:latin typeface="Droid Sans Mono"/>
                        </a:rPr>
                        <a:t>18</a:t>
                      </a:r>
                      <a:endParaRPr b="0" lang="en-US" sz="1050" spc="-1" strike="noStrike">
                        <a:solidFill>
                          <a:srgbClr val="16696b"/>
                        </a:solidFill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r>
                        <a:rPr b="0" lang="en-US" sz="1050" spc="-1" strike="noStrike">
                          <a:solidFill>
                            <a:srgbClr val="abb4b1"/>
                          </a:solidFill>
                          <a:latin typeface="Droid Sans Mono"/>
                        </a:rPr>
                        <a:t>  </a:t>
                      </a:r>
                      <a:r>
                        <a:rPr b="0" lang="en-US" sz="1050" spc="-1" strike="noStrike">
                          <a:solidFill>
                            <a:srgbClr val="abb4b1"/>
                          </a:solidFill>
                          <a:latin typeface="Droid Sans Mono"/>
                        </a:rPr>
                        <a:t>// change the expression inside the if() and look at the results</a:t>
                      </a:r>
                      <a:endParaRPr b="0" lang="en-US" sz="1050" spc="-1" strike="noStrike">
                        <a:solidFill>
                          <a:srgbClr val="abb4b1"/>
                        </a:solidFill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pc="-1" strike="noStrike">
                          <a:solidFill>
                            <a:srgbClr val="16696b"/>
                          </a:solidFill>
                          <a:latin typeface="Droid Sans Mono"/>
                        </a:rPr>
                        <a:t>19</a:t>
                      </a:r>
                      <a:endParaRPr b="0" lang="en-US" sz="1050" spc="-1" strike="noStrike">
                        <a:solidFill>
                          <a:srgbClr val="16696b"/>
                        </a:solidFill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r>
                        <a:rPr b="0" lang="en-US" sz="1050" spc="-1" strike="noStrike">
                          <a:solidFill>
                            <a:srgbClr val="656668"/>
                          </a:solidFill>
                          <a:latin typeface="Droid Sans Mono"/>
                        </a:rPr>
                        <a:t>  </a:t>
                      </a:r>
                      <a:r>
                        <a:rPr b="0" lang="en-US" sz="1050" spc="-1" strike="noStrike">
                          <a:solidFill>
                            <a:srgbClr val="656668"/>
                          </a:solidFill>
                          <a:latin typeface="Droid Sans Mono"/>
                        </a:rPr>
                        <a:t>if (!a) {                       </a:t>
                      </a:r>
                      <a:endParaRPr b="0" lang="en-US" sz="1050" spc="-1" strike="noStrike">
                        <a:solidFill>
                          <a:srgbClr val="656668"/>
                        </a:solidFill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pc="-1" strike="noStrike">
                          <a:solidFill>
                            <a:srgbClr val="16696b"/>
                          </a:solidFill>
                          <a:latin typeface="Droid Sans Mono"/>
                        </a:rPr>
                        <a:t>20</a:t>
                      </a:r>
                      <a:endParaRPr b="0" lang="en-US" sz="1050" spc="-1" strike="noStrike">
                        <a:solidFill>
                          <a:srgbClr val="16696b"/>
                        </a:solidFill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r>
                        <a:rPr b="0" lang="en-US" sz="1050" spc="-1" strike="noStrike">
                          <a:solidFill>
                            <a:srgbClr val="656668"/>
                          </a:solidFill>
                          <a:latin typeface="Droid Sans Mono"/>
                        </a:rPr>
                        <a:t>    </a:t>
                      </a:r>
                      <a:r>
                        <a:rPr b="0" lang="en-US" sz="1050" spc="-1" strike="noStrike">
                          <a:solidFill>
                            <a:srgbClr val="c46c36"/>
                          </a:solidFill>
                          <a:latin typeface="Droid Sans Mono"/>
                        </a:rPr>
                        <a:t>digitalWrite</a:t>
                      </a:r>
                      <a:r>
                        <a:rPr b="0" lang="en-US" sz="1050" spc="-1" strike="noStrike">
                          <a:solidFill>
                            <a:srgbClr val="656668"/>
                          </a:solidFill>
                          <a:latin typeface="Droid Sans Mono"/>
                        </a:rPr>
                        <a:t>(red_led, LOW);</a:t>
                      </a:r>
                      <a:endParaRPr b="0" lang="en-US" sz="1050" spc="-1" strike="noStrike">
                        <a:solidFill>
                          <a:srgbClr val="656668"/>
                        </a:solidFill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pc="-1" strike="noStrike">
                          <a:solidFill>
                            <a:srgbClr val="16696b"/>
                          </a:solidFill>
                          <a:latin typeface="Droid Sans Mono"/>
                        </a:rPr>
                        <a:t>21</a:t>
                      </a:r>
                      <a:endParaRPr b="0" lang="en-US" sz="1050" spc="-1" strike="noStrike">
                        <a:solidFill>
                          <a:srgbClr val="16696b"/>
                        </a:solidFill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r>
                        <a:rPr b="0" lang="en-US" sz="1050" spc="-1" strike="noStrike">
                          <a:solidFill>
                            <a:srgbClr val="656668"/>
                          </a:solidFill>
                          <a:latin typeface="Droid Sans Mono"/>
                        </a:rPr>
                        <a:t>    </a:t>
                      </a:r>
                      <a:r>
                        <a:rPr b="0" lang="en-US" sz="1050" spc="-1" strike="noStrike">
                          <a:solidFill>
                            <a:srgbClr val="c46c36"/>
                          </a:solidFill>
                          <a:latin typeface="Droid Sans Mono"/>
                        </a:rPr>
                        <a:t>digitalWrite</a:t>
                      </a:r>
                      <a:r>
                        <a:rPr b="0" lang="en-US" sz="1050" spc="-1" strike="noStrike">
                          <a:solidFill>
                            <a:srgbClr val="656668"/>
                          </a:solidFill>
                          <a:latin typeface="Droid Sans Mono"/>
                        </a:rPr>
                        <a:t>(green_led, HIGH);</a:t>
                      </a:r>
                      <a:endParaRPr b="0" lang="en-US" sz="1050" spc="-1" strike="noStrike">
                        <a:solidFill>
                          <a:srgbClr val="656668"/>
                        </a:solidFill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pc="-1" strike="noStrike">
                          <a:solidFill>
                            <a:srgbClr val="16696b"/>
                          </a:solidFill>
                          <a:latin typeface="Droid Sans Mono"/>
                        </a:rPr>
                        <a:t>22</a:t>
                      </a:r>
                      <a:endParaRPr b="0" lang="en-US" sz="1050" spc="-1" strike="noStrike">
                        <a:solidFill>
                          <a:srgbClr val="16696b"/>
                        </a:solidFill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r>
                        <a:rPr b="0" lang="en-US" sz="1050" spc="-1" strike="noStrike">
                          <a:solidFill>
                            <a:srgbClr val="656668"/>
                          </a:solidFill>
                          <a:latin typeface="Droid Sans Mono"/>
                        </a:rPr>
                        <a:t>  </a:t>
                      </a:r>
                      <a:r>
                        <a:rPr b="0" lang="en-US" sz="1050" spc="-1" strike="noStrike">
                          <a:solidFill>
                            <a:srgbClr val="656668"/>
                          </a:solidFill>
                          <a:latin typeface="Droid Sans Mono"/>
                        </a:rPr>
                        <a:t>}</a:t>
                      </a:r>
                      <a:endParaRPr b="0" lang="en-US" sz="1050" spc="-1" strike="noStrike">
                        <a:solidFill>
                          <a:srgbClr val="656668"/>
                        </a:solidFill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pc="-1" strike="noStrike">
                          <a:solidFill>
                            <a:srgbClr val="16696b"/>
                          </a:solidFill>
                          <a:latin typeface="Droid Sans Mono"/>
                        </a:rPr>
                        <a:t>23</a:t>
                      </a:r>
                      <a:endParaRPr b="0" lang="en-US" sz="1050" spc="-1" strike="noStrike">
                        <a:solidFill>
                          <a:srgbClr val="16696b"/>
                        </a:solidFill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r>
                        <a:rPr b="0" lang="en-US" sz="1050" spc="-1" strike="noStrike">
                          <a:solidFill>
                            <a:srgbClr val="656668"/>
                          </a:solidFill>
                          <a:latin typeface="Droid Sans Mono"/>
                        </a:rPr>
                        <a:t>  </a:t>
                      </a:r>
                      <a:r>
                        <a:rPr b="0" lang="en-US" sz="1050" spc="-1" strike="noStrike">
                          <a:solidFill>
                            <a:srgbClr val="656668"/>
                          </a:solidFill>
                          <a:latin typeface="Droid Sans Mono"/>
                        </a:rPr>
                        <a:t>else {</a:t>
                      </a:r>
                      <a:endParaRPr b="0" lang="en-US" sz="1050" spc="-1" strike="noStrike">
                        <a:solidFill>
                          <a:srgbClr val="656668"/>
                        </a:solidFill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pc="-1" strike="noStrike">
                          <a:solidFill>
                            <a:srgbClr val="16696b"/>
                          </a:solidFill>
                          <a:latin typeface="Droid Sans Mono"/>
                        </a:rPr>
                        <a:t>24</a:t>
                      </a:r>
                      <a:endParaRPr b="0" lang="en-US" sz="1050" spc="-1" strike="noStrike">
                        <a:solidFill>
                          <a:srgbClr val="16696b"/>
                        </a:solidFill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r>
                        <a:rPr b="0" lang="en-US" sz="1050" spc="-1" strike="noStrike">
                          <a:solidFill>
                            <a:srgbClr val="656668"/>
                          </a:solidFill>
                          <a:latin typeface="Droid Sans Mono"/>
                        </a:rPr>
                        <a:t>    </a:t>
                      </a:r>
                      <a:r>
                        <a:rPr b="0" lang="en-US" sz="1050" spc="-1" strike="noStrike">
                          <a:solidFill>
                            <a:srgbClr val="c46c36"/>
                          </a:solidFill>
                          <a:latin typeface="Droid Sans Mono"/>
                        </a:rPr>
                        <a:t>digitalWrite</a:t>
                      </a:r>
                      <a:r>
                        <a:rPr b="0" lang="en-US" sz="1050" spc="-1" strike="noStrike">
                          <a:solidFill>
                            <a:srgbClr val="656668"/>
                          </a:solidFill>
                          <a:latin typeface="Droid Sans Mono"/>
                        </a:rPr>
                        <a:t>(green_led, LOW);</a:t>
                      </a:r>
                      <a:endParaRPr b="0" lang="en-US" sz="1050" spc="-1" strike="noStrike">
                        <a:solidFill>
                          <a:srgbClr val="656668"/>
                        </a:solidFill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pc="-1" strike="noStrike">
                          <a:solidFill>
                            <a:srgbClr val="16696b"/>
                          </a:solidFill>
                          <a:latin typeface="Droid Sans Mono"/>
                        </a:rPr>
                        <a:t>25</a:t>
                      </a:r>
                      <a:endParaRPr b="0" lang="en-US" sz="1050" spc="-1" strike="noStrike">
                        <a:solidFill>
                          <a:srgbClr val="16696b"/>
                        </a:solidFill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r>
                        <a:rPr b="0" lang="en-US" sz="1050" spc="-1" strike="noStrike">
                          <a:solidFill>
                            <a:srgbClr val="656668"/>
                          </a:solidFill>
                          <a:latin typeface="Droid Sans Mono"/>
                        </a:rPr>
                        <a:t>    </a:t>
                      </a:r>
                      <a:r>
                        <a:rPr b="0" lang="en-US" sz="1050" spc="-1" strike="noStrike">
                          <a:solidFill>
                            <a:srgbClr val="c46c36"/>
                          </a:solidFill>
                          <a:latin typeface="Droid Sans Mono"/>
                        </a:rPr>
                        <a:t>digitalWrite</a:t>
                      </a:r>
                      <a:r>
                        <a:rPr b="0" lang="en-US" sz="1050" spc="-1" strike="noStrike">
                          <a:solidFill>
                            <a:srgbClr val="656668"/>
                          </a:solidFill>
                          <a:latin typeface="Droid Sans Mono"/>
                        </a:rPr>
                        <a:t>(red_led, HIGH);</a:t>
                      </a:r>
                      <a:endParaRPr b="0" lang="en-US" sz="1050" spc="-1" strike="noStrike">
                        <a:solidFill>
                          <a:srgbClr val="656668"/>
                        </a:solidFill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pc="-1" strike="noStrike">
                          <a:solidFill>
                            <a:srgbClr val="16696b"/>
                          </a:solidFill>
                          <a:latin typeface="Droid Sans Mono"/>
                        </a:rPr>
                        <a:t>26</a:t>
                      </a:r>
                      <a:endParaRPr b="0" lang="en-US" sz="1050" spc="-1" strike="noStrike">
                        <a:solidFill>
                          <a:srgbClr val="16696b"/>
                        </a:solidFill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r>
                        <a:rPr b="0" lang="en-US" sz="1050" spc="-1" strike="noStrike">
                          <a:solidFill>
                            <a:srgbClr val="656668"/>
                          </a:solidFill>
                          <a:latin typeface="Droid Sans Mono"/>
                        </a:rPr>
                        <a:t>  </a:t>
                      </a:r>
                      <a:r>
                        <a:rPr b="0" lang="en-US" sz="1050" spc="-1" strike="noStrike">
                          <a:solidFill>
                            <a:srgbClr val="656668"/>
                          </a:solidFill>
                          <a:latin typeface="Droid Sans Mono"/>
                        </a:rPr>
                        <a:t>}</a:t>
                      </a:r>
                      <a:endParaRPr b="0" lang="en-US" sz="1050" spc="-1" strike="noStrike">
                        <a:solidFill>
                          <a:srgbClr val="656668"/>
                        </a:solidFill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pc="-1" strike="noStrike">
                          <a:solidFill>
                            <a:srgbClr val="16696b"/>
                          </a:solidFill>
                          <a:latin typeface="Droid Sans Mono"/>
                        </a:rPr>
                        <a:t>27</a:t>
                      </a:r>
                      <a:endParaRPr b="0" lang="en-US" sz="1050" spc="-1" strike="noStrike">
                        <a:solidFill>
                          <a:srgbClr val="16696b"/>
                        </a:solidFill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r>
                        <a:rPr b="0" lang="en-US" sz="1050" spc="-1" strike="noStrike">
                          <a:solidFill>
                            <a:srgbClr val="656668"/>
                          </a:solidFill>
                          <a:latin typeface="Droid Sans Mono"/>
                        </a:rPr>
                        <a:t>}</a:t>
                      </a:r>
                      <a:endParaRPr b="0" lang="en-US" sz="1050" spc="-1" strike="noStrike">
                        <a:solidFill>
                          <a:srgbClr val="656668"/>
                        </a:solidFill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pc="-1" strike="noStrike">
                          <a:solidFill>
                            <a:srgbClr val="16696b"/>
                          </a:solidFill>
                          <a:latin typeface="Droid Sans Mono"/>
                        </a:rPr>
                        <a:t>28</a:t>
                      </a:r>
                      <a:endParaRPr b="0" lang="en-US" sz="1050" spc="-1" strike="noStrike">
                        <a:solidFill>
                          <a:srgbClr val="16696b"/>
                        </a:solidFill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endParaRPr b="0" lang="en-US" sz="1050" spc="-1" strike="noStrike">
                        <a:solidFill>
                          <a:srgbClr val="656668"/>
                        </a:solidFill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pc="-1" strike="noStrike">
                          <a:solidFill>
                            <a:srgbClr val="16696b"/>
                          </a:solidFill>
                          <a:latin typeface="Droid Sans Mono"/>
                        </a:rPr>
                        <a:t>29</a:t>
                      </a:r>
                      <a:endParaRPr b="0" lang="en-US" sz="1050" spc="-1" strike="noStrike">
                        <a:solidFill>
                          <a:srgbClr val="16696b"/>
                        </a:solidFill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r>
                        <a:rPr b="0" lang="en-US" sz="1050" spc="-1" strike="noStrike">
                          <a:solidFill>
                            <a:srgbClr val="abb4b1"/>
                          </a:solidFill>
                          <a:latin typeface="Droid Sans Mono"/>
                        </a:rPr>
                        <a:t>// the loop function runs over and over again forever</a:t>
                      </a:r>
                      <a:endParaRPr b="0" lang="en-US" sz="1050" spc="-1" strike="noStrike">
                        <a:solidFill>
                          <a:srgbClr val="abb4b1"/>
                        </a:solidFill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pc="-1" strike="noStrike">
                          <a:solidFill>
                            <a:srgbClr val="16696b"/>
                          </a:solidFill>
                          <a:latin typeface="Droid Sans Mono"/>
                        </a:rPr>
                        <a:t>30</a:t>
                      </a:r>
                      <a:endParaRPr b="0" lang="en-US" sz="1050" spc="-1" strike="noStrike">
                        <a:solidFill>
                          <a:srgbClr val="16696b"/>
                        </a:solidFill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r>
                        <a:rPr b="0" lang="en-US" sz="1050" spc="-1" strike="noStrike">
                          <a:solidFill>
                            <a:srgbClr val="3ba690"/>
                          </a:solidFill>
                          <a:latin typeface="Droid Sans Mono"/>
                        </a:rPr>
                        <a:t>void</a:t>
                      </a:r>
                      <a:r>
                        <a:rPr b="0" lang="en-US" sz="1050" spc="-1" strike="noStrike">
                          <a:solidFill>
                            <a:srgbClr val="656668"/>
                          </a:solidFill>
                          <a:latin typeface="Droid Sans Mono"/>
                        </a:rPr>
                        <a:t> </a:t>
                      </a:r>
                      <a:r>
                        <a:rPr b="0" lang="en-US" sz="1050" spc="-1" strike="noStrike">
                          <a:solidFill>
                            <a:srgbClr val="c46c36"/>
                          </a:solidFill>
                          <a:latin typeface="Droid Sans Mono"/>
                        </a:rPr>
                        <a:t>loop</a:t>
                      </a:r>
                      <a:r>
                        <a:rPr b="0" lang="en-US" sz="1050" spc="-1" strike="noStrike">
                          <a:solidFill>
                            <a:srgbClr val="656668"/>
                          </a:solidFill>
                          <a:latin typeface="Droid Sans Mono"/>
                        </a:rPr>
                        <a:t>() {</a:t>
                      </a:r>
                      <a:endParaRPr b="0" lang="en-US" sz="1050" spc="-1" strike="noStrike">
                        <a:solidFill>
                          <a:srgbClr val="656668"/>
                        </a:solidFill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pc="-1" strike="noStrike">
                          <a:solidFill>
                            <a:srgbClr val="16696b"/>
                          </a:solidFill>
                          <a:latin typeface="Droid Sans Mono"/>
                        </a:rPr>
                        <a:t>31</a:t>
                      </a:r>
                      <a:endParaRPr b="0" lang="en-US" sz="1050" spc="-1" strike="noStrike">
                        <a:solidFill>
                          <a:srgbClr val="16696b"/>
                        </a:solidFill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endParaRPr b="0" lang="en-US" sz="1050" spc="-1" strike="noStrike">
                        <a:solidFill>
                          <a:srgbClr val="656668"/>
                        </a:solidFill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pc="-1" strike="noStrike">
                          <a:solidFill>
                            <a:srgbClr val="16696b"/>
                          </a:solidFill>
                          <a:latin typeface="Droid Sans Mono"/>
                        </a:rPr>
                        <a:t>32</a:t>
                      </a:r>
                      <a:endParaRPr b="0" lang="en-US" sz="1050" spc="-1" strike="noStrike">
                        <a:solidFill>
                          <a:srgbClr val="16696b"/>
                        </a:solidFill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r>
                        <a:rPr b="0" lang="en-US" sz="1050" spc="-1" strike="noStrike">
                          <a:solidFill>
                            <a:srgbClr val="656668"/>
                          </a:solidFill>
                          <a:latin typeface="Droid Sans Mono"/>
                        </a:rPr>
                        <a:t>}</a:t>
                      </a:r>
                      <a:endParaRPr b="0" lang="en-US" sz="1050" spc="-1" strike="noStrike">
                        <a:solidFill>
                          <a:srgbClr val="656668"/>
                        </a:solidFill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273" name=""/>
          <p:cNvSpPr/>
          <p:nvPr/>
        </p:nvSpPr>
        <p:spPr>
          <a:xfrm>
            <a:off x="2011680" y="3674160"/>
            <a:ext cx="640080" cy="257760"/>
          </a:xfrm>
          <a:prstGeom prst="rect">
            <a:avLst/>
          </a:prstGeom>
          <a:noFill/>
          <a:ln w="76320">
            <a:solidFill>
              <a:srgbClr val="5074b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128160" rIns="128160" tIns="83160" bIns="8316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PlaceHolder 1"/>
          <p:cNvSpPr>
            <a:spLocks noGrp="1"/>
          </p:cNvSpPr>
          <p:nvPr>
            <p:ph type="title"/>
          </p:nvPr>
        </p:nvSpPr>
        <p:spPr>
          <a:xfrm>
            <a:off x="685800" y="16560"/>
            <a:ext cx="7770600" cy="1141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US" sz="3200" spc="-1" strike="noStrike">
                <a:solidFill>
                  <a:srgbClr val="000000"/>
                </a:solidFill>
                <a:latin typeface="dark forest"/>
                <a:ea typeface="Osaka"/>
              </a:rPr>
              <a:t>Project #3 – Lie Detector</a:t>
            </a:r>
            <a:br>
              <a:rPr sz="3200"/>
            </a:br>
            <a:r>
              <a:rPr b="0" lang="en-US" sz="3200" spc="-1" strike="noStrike">
                <a:solidFill>
                  <a:srgbClr val="000000"/>
                </a:solidFill>
                <a:latin typeface="dark forest"/>
                <a:ea typeface="Osaka"/>
              </a:rPr>
              <a:t>Code Review</a:t>
            </a:r>
            <a:endParaRPr b="0" lang="en-GB" sz="3200" spc="-1" strike="noStrike">
              <a:solidFill>
                <a:srgbClr val="ffffff"/>
              </a:solidFill>
              <a:latin typeface="dark forest"/>
            </a:endParaRPr>
          </a:p>
        </p:txBody>
      </p:sp>
      <p:pic>
        <p:nvPicPr>
          <p:cNvPr id="275" name="" descr=""/>
          <p:cNvPicPr/>
          <p:nvPr/>
        </p:nvPicPr>
        <p:blipFill>
          <a:blip r:embed="rId1"/>
          <a:stretch/>
        </p:blipFill>
        <p:spPr>
          <a:xfrm>
            <a:off x="1543680" y="623160"/>
            <a:ext cx="6057000" cy="5580360"/>
          </a:xfrm>
          <a:prstGeom prst="rect">
            <a:avLst/>
          </a:prstGeom>
          <a:ln w="0">
            <a:noFill/>
          </a:ln>
        </p:spPr>
      </p:pic>
      <p:pic>
        <p:nvPicPr>
          <p:cNvPr id="276" name="" descr=""/>
          <p:cNvPicPr/>
          <p:nvPr/>
        </p:nvPicPr>
        <p:blipFill>
          <a:blip r:embed="rId2"/>
          <a:stretch/>
        </p:blipFill>
        <p:spPr>
          <a:xfrm>
            <a:off x="1543680" y="822960"/>
            <a:ext cx="6057000" cy="5380560"/>
          </a:xfrm>
          <a:prstGeom prst="rect">
            <a:avLst/>
          </a:prstGeom>
          <a:ln w="0">
            <a:noFill/>
          </a:ln>
        </p:spPr>
      </p:pic>
      <p:graphicFrame>
        <p:nvGraphicFramePr>
          <p:cNvPr id="277" name=""/>
          <p:cNvGraphicFramePr/>
          <p:nvPr/>
        </p:nvGraphicFramePr>
        <p:xfrm>
          <a:off x="1571760" y="878400"/>
          <a:ext cx="5992200" cy="5047920"/>
        </p:xfrm>
        <a:graphic>
          <a:graphicData uri="http://schemas.openxmlformats.org/drawingml/2006/table">
            <a:tbl>
              <a:tblPr/>
              <a:tblGrid>
                <a:gridCol w="285480"/>
                <a:gridCol w="5707080"/>
              </a:tblGrid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pc="-1" strike="noStrike">
                          <a:solidFill>
                            <a:srgbClr val="16696b"/>
                          </a:solidFill>
                          <a:latin typeface="Droid Sans Mono"/>
                        </a:rPr>
                        <a:t>1</a:t>
                      </a:r>
                      <a:endParaRPr b="0" lang="en-US" sz="105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r>
                        <a:rPr b="0" lang="en-US" sz="1050" spc="-1" strike="noStrike">
                          <a:solidFill>
                            <a:srgbClr val="abb4b1"/>
                          </a:solidFill>
                          <a:latin typeface="Droid Sans Mono"/>
                        </a:rPr>
                        <a:t>/*</a:t>
                      </a:r>
                      <a:endParaRPr b="0" lang="en-US" sz="1050" spc="-1" strike="noStrike">
                        <a:solidFill>
                          <a:srgbClr val="abb4b1"/>
                        </a:solidFill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pc="-1" strike="noStrike">
                          <a:solidFill>
                            <a:srgbClr val="16696b"/>
                          </a:solidFill>
                          <a:latin typeface="Droid Sans Mono"/>
                        </a:rPr>
                        <a:t>2</a:t>
                      </a:r>
                      <a:endParaRPr b="0" lang="en-US" sz="1050" spc="-1" strike="noStrike">
                        <a:solidFill>
                          <a:srgbClr val="16696b"/>
                        </a:solidFill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r>
                        <a:rPr b="0" lang="en-US" sz="1050" spc="-1" strike="noStrike">
                          <a:solidFill>
                            <a:srgbClr val="abb4b1"/>
                          </a:solidFill>
                          <a:latin typeface="Droid Sans Mono"/>
                        </a:rPr>
                        <a:t> </a:t>
                      </a:r>
                      <a:r>
                        <a:rPr b="0" lang="en-US" sz="1050" spc="-1" strike="noStrike">
                          <a:solidFill>
                            <a:srgbClr val="abb4b1"/>
                          </a:solidFill>
                          <a:latin typeface="Droid Sans Mono"/>
                        </a:rPr>
                        <a:t>* Test our if() statements</a:t>
                      </a:r>
                      <a:endParaRPr b="0" lang="en-US" sz="1050" spc="-1" strike="noStrike">
                        <a:solidFill>
                          <a:srgbClr val="abb4b1"/>
                        </a:solidFill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pc="-1" strike="noStrike">
                          <a:solidFill>
                            <a:srgbClr val="16696b"/>
                          </a:solidFill>
                          <a:latin typeface="Droid Sans Mono"/>
                        </a:rPr>
                        <a:t>3</a:t>
                      </a:r>
                      <a:endParaRPr b="0" lang="en-US" sz="1050" spc="-1" strike="noStrike">
                        <a:solidFill>
                          <a:srgbClr val="16696b"/>
                        </a:solidFill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r>
                        <a:rPr b="0" lang="en-US" sz="1050" spc="-1" strike="noStrike">
                          <a:solidFill>
                            <a:srgbClr val="abb4b1"/>
                          </a:solidFill>
                          <a:latin typeface="Droid Sans Mono"/>
                        </a:rPr>
                        <a:t> </a:t>
                      </a:r>
                      <a:r>
                        <a:rPr b="0" lang="en-US" sz="1050" spc="-1" strike="noStrike">
                          <a:solidFill>
                            <a:srgbClr val="abb4b1"/>
                          </a:solidFill>
                          <a:latin typeface="Droid Sans Mono"/>
                        </a:rPr>
                        <a:t>*/</a:t>
                      </a:r>
                      <a:endParaRPr b="0" lang="en-US" sz="1050" spc="-1" strike="noStrike">
                        <a:solidFill>
                          <a:srgbClr val="abb4b1"/>
                        </a:solidFill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pc="-1" strike="noStrike">
                          <a:solidFill>
                            <a:srgbClr val="16696b"/>
                          </a:solidFill>
                          <a:latin typeface="Droid Sans Mono"/>
                        </a:rPr>
                        <a:t>4</a:t>
                      </a:r>
                      <a:endParaRPr b="0" lang="en-US" sz="1050" spc="-1" strike="noStrike">
                        <a:solidFill>
                          <a:srgbClr val="16696b"/>
                        </a:solidFill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endParaRPr b="0" lang="en-US" sz="1050" spc="-1" strike="noStrike">
                        <a:solidFill>
                          <a:srgbClr val="656668"/>
                        </a:solidFill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pc="-1" strike="noStrike">
                          <a:solidFill>
                            <a:srgbClr val="16696b"/>
                          </a:solidFill>
                          <a:latin typeface="Droid Sans Mono"/>
                        </a:rPr>
                        <a:t>5</a:t>
                      </a:r>
                      <a:endParaRPr b="0" lang="en-US" sz="1050" spc="-1" strike="noStrike">
                        <a:solidFill>
                          <a:srgbClr val="16696b"/>
                        </a:solidFill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r>
                        <a:rPr b="0" lang="en-US" sz="1050" spc="-1" strike="noStrike">
                          <a:solidFill>
                            <a:srgbClr val="abb4b1"/>
                          </a:solidFill>
                          <a:latin typeface="Droid Sans Mono"/>
                        </a:rPr>
                        <a:t>// assign pin based off circuit</a:t>
                      </a:r>
                      <a:endParaRPr b="0" lang="en-US" sz="1050" spc="-1" strike="noStrike">
                        <a:solidFill>
                          <a:srgbClr val="abb4b1"/>
                        </a:solidFill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pc="-1" strike="noStrike">
                          <a:solidFill>
                            <a:srgbClr val="16696b"/>
                          </a:solidFill>
                          <a:latin typeface="Droid Sans Mono"/>
                        </a:rPr>
                        <a:t>6</a:t>
                      </a:r>
                      <a:endParaRPr b="0" lang="en-US" sz="1050" spc="-1" strike="noStrike">
                        <a:solidFill>
                          <a:srgbClr val="16696b"/>
                        </a:solidFill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r>
                        <a:rPr b="0" lang="en-US" sz="1050" spc="-1" strike="noStrike">
                          <a:solidFill>
                            <a:srgbClr val="3ba690"/>
                          </a:solidFill>
                          <a:latin typeface="Droid Sans Mono"/>
                        </a:rPr>
                        <a:t>int</a:t>
                      </a:r>
                      <a:r>
                        <a:rPr b="0" lang="en-US" sz="1050" spc="-1" strike="noStrike">
                          <a:solidFill>
                            <a:srgbClr val="656668"/>
                          </a:solidFill>
                          <a:latin typeface="Droid Sans Mono"/>
                        </a:rPr>
                        <a:t> red_led = </a:t>
                      </a:r>
                      <a:r>
                        <a:rPr b="0" lang="en-US" sz="1050" spc="-1" strike="noStrike">
                          <a:solidFill>
                            <a:srgbClr val="16696b"/>
                          </a:solidFill>
                          <a:latin typeface="Droid Sans Mono"/>
                        </a:rPr>
                        <a:t>13</a:t>
                      </a:r>
                      <a:r>
                        <a:rPr b="0" lang="en-US" sz="1050" spc="-1" strike="noStrike">
                          <a:solidFill>
                            <a:srgbClr val="656668"/>
                          </a:solidFill>
                          <a:latin typeface="Droid Sans Mono"/>
                        </a:rPr>
                        <a:t>;</a:t>
                      </a:r>
                      <a:endParaRPr b="0" lang="en-US" sz="1050" spc="-1" strike="noStrike">
                        <a:solidFill>
                          <a:srgbClr val="656668"/>
                        </a:solidFill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21600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pc="-1" strike="noStrike">
                          <a:solidFill>
                            <a:srgbClr val="16696b"/>
                          </a:solidFill>
                          <a:latin typeface="Droid Sans Mono"/>
                        </a:rPr>
                        <a:t>7</a:t>
                      </a:r>
                      <a:endParaRPr b="0" lang="en-US" sz="1050" spc="-1" strike="noStrike">
                        <a:solidFill>
                          <a:srgbClr val="16696b"/>
                        </a:solidFill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r>
                        <a:rPr b="0" lang="en-US" sz="1050" spc="-1" strike="noStrike">
                          <a:solidFill>
                            <a:srgbClr val="3ba690"/>
                          </a:solidFill>
                          <a:latin typeface="Droid Sans Mono"/>
                        </a:rPr>
                        <a:t>int</a:t>
                      </a:r>
                      <a:r>
                        <a:rPr b="0" lang="en-US" sz="1050" spc="-1" strike="noStrike">
                          <a:solidFill>
                            <a:srgbClr val="656668"/>
                          </a:solidFill>
                          <a:latin typeface="Droid Sans Mono"/>
                        </a:rPr>
                        <a:t> green_led = </a:t>
                      </a:r>
                      <a:r>
                        <a:rPr b="0" lang="en-US" sz="1050" spc="-1" strike="noStrike">
                          <a:solidFill>
                            <a:srgbClr val="16696b"/>
                          </a:solidFill>
                          <a:latin typeface="Droid Sans Mono"/>
                        </a:rPr>
                        <a:t>12</a:t>
                      </a:r>
                      <a:r>
                        <a:rPr b="0" lang="en-US" sz="1050" spc="-1" strike="noStrike">
                          <a:solidFill>
                            <a:srgbClr val="656668"/>
                          </a:solidFill>
                          <a:latin typeface="Droid Sans Mono"/>
                        </a:rPr>
                        <a:t>;</a:t>
                      </a:r>
                      <a:endParaRPr b="0" lang="en-US" sz="1050" spc="-1" strike="noStrike">
                        <a:solidFill>
                          <a:srgbClr val="656668"/>
                        </a:solidFill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pc="-1" strike="noStrike">
                          <a:solidFill>
                            <a:srgbClr val="16696b"/>
                          </a:solidFill>
                          <a:latin typeface="Droid Sans Mono"/>
                        </a:rPr>
                        <a:t>8</a:t>
                      </a:r>
                      <a:endParaRPr b="0" lang="en-US" sz="1050" spc="-1" strike="noStrike">
                        <a:solidFill>
                          <a:srgbClr val="16696b"/>
                        </a:solidFill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endParaRPr b="0" lang="en-US" sz="1050" spc="-1" strike="noStrike">
                        <a:solidFill>
                          <a:srgbClr val="656668"/>
                        </a:solidFill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pc="-1" strike="noStrike">
                          <a:solidFill>
                            <a:srgbClr val="16696b"/>
                          </a:solidFill>
                          <a:latin typeface="Droid Sans Mono"/>
                        </a:rPr>
                        <a:t>9</a:t>
                      </a:r>
                      <a:endParaRPr b="0" lang="en-US" sz="1050" spc="-1" strike="noStrike">
                        <a:solidFill>
                          <a:srgbClr val="16696b"/>
                        </a:solidFill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r>
                        <a:rPr b="0" lang="en-US" sz="1050" spc="-1" strike="noStrike">
                          <a:solidFill>
                            <a:srgbClr val="abb4b1"/>
                          </a:solidFill>
                          <a:latin typeface="Droid Sans Mono"/>
                        </a:rPr>
                        <a:t>// these are the variables we'll play around with</a:t>
                      </a:r>
                      <a:endParaRPr b="0" lang="en-US" sz="1050" spc="-1" strike="noStrike">
                        <a:solidFill>
                          <a:srgbClr val="abb4b1"/>
                        </a:solidFill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pc="-1" strike="noStrike">
                          <a:solidFill>
                            <a:srgbClr val="16696b"/>
                          </a:solidFill>
                          <a:latin typeface="Droid Sans Mono"/>
                        </a:rPr>
                        <a:t>10</a:t>
                      </a:r>
                      <a:endParaRPr b="0" lang="en-US" sz="1050" spc="-1" strike="noStrike">
                        <a:solidFill>
                          <a:srgbClr val="16696b"/>
                        </a:solidFill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r>
                        <a:rPr b="0" lang="en-US" sz="1050" spc="-1" strike="noStrike">
                          <a:solidFill>
                            <a:srgbClr val="3ba690"/>
                          </a:solidFill>
                          <a:latin typeface="Droid Sans Mono"/>
                        </a:rPr>
                        <a:t>int</a:t>
                      </a:r>
                      <a:r>
                        <a:rPr b="0" lang="en-US" sz="1050" spc="-1" strike="noStrike">
                          <a:solidFill>
                            <a:srgbClr val="656668"/>
                          </a:solidFill>
                          <a:latin typeface="Droid Sans Mono"/>
                        </a:rPr>
                        <a:t> a = </a:t>
                      </a:r>
                      <a:r>
                        <a:rPr b="0" lang="en-US" sz="1050" spc="-1" strike="noStrike">
                          <a:solidFill>
                            <a:srgbClr val="16696b"/>
                          </a:solidFill>
                          <a:latin typeface="Droid Sans Mono"/>
                        </a:rPr>
                        <a:t>9</a:t>
                      </a:r>
                      <a:r>
                        <a:rPr b="0" lang="en-US" sz="1050" spc="-1" strike="noStrike">
                          <a:solidFill>
                            <a:srgbClr val="656668"/>
                          </a:solidFill>
                          <a:latin typeface="Droid Sans Mono"/>
                        </a:rPr>
                        <a:t>;</a:t>
                      </a:r>
                      <a:endParaRPr b="0" lang="en-US" sz="1050" spc="-1" strike="noStrike">
                        <a:solidFill>
                          <a:srgbClr val="656668"/>
                        </a:solidFill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pc="-1" strike="noStrike">
                          <a:solidFill>
                            <a:srgbClr val="16696b"/>
                          </a:solidFill>
                          <a:latin typeface="Droid Sans Mono"/>
                        </a:rPr>
                        <a:t>11</a:t>
                      </a:r>
                      <a:endParaRPr b="0" lang="en-US" sz="1050" spc="-1" strike="noStrike">
                        <a:solidFill>
                          <a:srgbClr val="16696b"/>
                        </a:solidFill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r>
                        <a:rPr b="0" lang="en-US" sz="1050" spc="-1" strike="noStrike">
                          <a:solidFill>
                            <a:srgbClr val="3ba690"/>
                          </a:solidFill>
                          <a:latin typeface="Droid Sans Mono"/>
                        </a:rPr>
                        <a:t>int</a:t>
                      </a:r>
                      <a:r>
                        <a:rPr b="0" lang="en-US" sz="1050" spc="-1" strike="noStrike">
                          <a:solidFill>
                            <a:srgbClr val="656668"/>
                          </a:solidFill>
                          <a:latin typeface="Droid Sans Mono"/>
                        </a:rPr>
                        <a:t> b = </a:t>
                      </a:r>
                      <a:r>
                        <a:rPr b="0" lang="en-US" sz="1050" spc="-1" strike="noStrike">
                          <a:solidFill>
                            <a:srgbClr val="16696b"/>
                          </a:solidFill>
                          <a:latin typeface="Droid Sans Mono"/>
                        </a:rPr>
                        <a:t>5</a:t>
                      </a:r>
                      <a:r>
                        <a:rPr b="0" lang="en-US" sz="1050" spc="-1" strike="noStrike">
                          <a:solidFill>
                            <a:srgbClr val="656668"/>
                          </a:solidFill>
                          <a:latin typeface="Droid Sans Mono"/>
                        </a:rPr>
                        <a:t>;</a:t>
                      </a:r>
                      <a:endParaRPr b="0" lang="en-US" sz="1050" spc="-1" strike="noStrike">
                        <a:solidFill>
                          <a:srgbClr val="656668"/>
                        </a:solidFill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pc="-1" strike="noStrike">
                          <a:solidFill>
                            <a:srgbClr val="16696b"/>
                          </a:solidFill>
                          <a:latin typeface="Droid Sans Mono"/>
                        </a:rPr>
                        <a:t>12</a:t>
                      </a:r>
                      <a:endParaRPr b="0" lang="en-US" sz="1050" spc="-1" strike="noStrike">
                        <a:solidFill>
                          <a:srgbClr val="16696b"/>
                        </a:solidFill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endParaRPr b="0" lang="en-US" sz="1050" spc="-1" strike="noStrike">
                        <a:solidFill>
                          <a:srgbClr val="656668"/>
                        </a:solidFill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pc="-1" strike="noStrike">
                          <a:solidFill>
                            <a:srgbClr val="16696b"/>
                          </a:solidFill>
                          <a:latin typeface="Droid Sans Mono"/>
                        </a:rPr>
                        <a:t>13</a:t>
                      </a:r>
                      <a:endParaRPr b="0" lang="en-US" sz="1050" spc="-1" strike="noStrike">
                        <a:solidFill>
                          <a:srgbClr val="16696b"/>
                        </a:solidFill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r>
                        <a:rPr b="0" lang="en-US" sz="1050" spc="-1" strike="noStrike">
                          <a:solidFill>
                            <a:srgbClr val="abb4b1"/>
                          </a:solidFill>
                          <a:latin typeface="Droid Sans Mono"/>
                          <a:ea typeface="Noto Sans CJK SC"/>
                        </a:rPr>
                        <a:t>// the setup function runs once when you press reset or</a:t>
                      </a:r>
                      <a:r>
                        <a:rPr b="0" lang="en-US" sz="1050" spc="-1" strike="noStrike">
                          <a:solidFill>
                            <a:srgbClr val="abb4b1"/>
                          </a:solidFill>
                          <a:latin typeface="Droid Sans Mono"/>
                        </a:rPr>
                        <a:t> power the board</a:t>
                      </a:r>
                      <a:endParaRPr b="0" lang="en-US" sz="1050" spc="-1" strike="noStrike">
                        <a:solidFill>
                          <a:srgbClr val="abb4b1"/>
                        </a:solidFill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pc="-1" strike="noStrike">
                          <a:solidFill>
                            <a:srgbClr val="16696b"/>
                          </a:solidFill>
                          <a:latin typeface="Droid Sans Mono"/>
                        </a:rPr>
                        <a:t>14</a:t>
                      </a:r>
                      <a:endParaRPr b="0" lang="en-US" sz="1050" spc="-1" strike="noStrike">
                        <a:solidFill>
                          <a:srgbClr val="16696b"/>
                        </a:solidFill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r>
                        <a:rPr b="0" lang="en-US" sz="1050" spc="-1" strike="noStrike">
                          <a:solidFill>
                            <a:srgbClr val="3ba690"/>
                          </a:solidFill>
                          <a:latin typeface="Droid Sans Mono"/>
                        </a:rPr>
                        <a:t>void</a:t>
                      </a:r>
                      <a:r>
                        <a:rPr b="0" lang="en-US" sz="1050" spc="-1" strike="noStrike">
                          <a:solidFill>
                            <a:srgbClr val="656668"/>
                          </a:solidFill>
                          <a:latin typeface="Droid Sans Mono"/>
                        </a:rPr>
                        <a:t> </a:t>
                      </a:r>
                      <a:r>
                        <a:rPr b="0" lang="en-US" sz="1050" spc="-1" strike="noStrike">
                          <a:solidFill>
                            <a:srgbClr val="c46c36"/>
                          </a:solidFill>
                          <a:latin typeface="Droid Sans Mono"/>
                        </a:rPr>
                        <a:t>setup</a:t>
                      </a:r>
                      <a:r>
                        <a:rPr b="0" lang="en-US" sz="1050" spc="-1" strike="noStrike">
                          <a:solidFill>
                            <a:srgbClr val="656668"/>
                          </a:solidFill>
                          <a:latin typeface="Droid Sans Mono"/>
                        </a:rPr>
                        <a:t>() {</a:t>
                      </a:r>
                      <a:endParaRPr b="0" lang="en-US" sz="1050" spc="-1" strike="noStrike">
                        <a:solidFill>
                          <a:srgbClr val="656668"/>
                        </a:solidFill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pc="-1" strike="noStrike">
                          <a:solidFill>
                            <a:srgbClr val="16696b"/>
                          </a:solidFill>
                          <a:latin typeface="Droid Sans Mono"/>
                        </a:rPr>
                        <a:t>15</a:t>
                      </a:r>
                      <a:endParaRPr b="0" lang="en-US" sz="1050" spc="-1" strike="noStrike">
                        <a:solidFill>
                          <a:srgbClr val="16696b"/>
                        </a:solidFill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r>
                        <a:rPr b="0" lang="en-US" sz="1050" spc="-1" strike="noStrike">
                          <a:solidFill>
                            <a:srgbClr val="656668"/>
                          </a:solidFill>
                          <a:latin typeface="Droid Sans Mono"/>
                        </a:rPr>
                        <a:t>  </a:t>
                      </a:r>
                      <a:r>
                        <a:rPr b="0" lang="en-US" sz="1050" spc="-1" strike="noStrike">
                          <a:solidFill>
                            <a:srgbClr val="c46c36"/>
                          </a:solidFill>
                          <a:latin typeface="Droid Sans Mono"/>
                        </a:rPr>
                        <a:t>pinMode</a:t>
                      </a:r>
                      <a:r>
                        <a:rPr b="0" lang="en-US" sz="1050" spc="-1" strike="noStrike">
                          <a:solidFill>
                            <a:srgbClr val="656668"/>
                          </a:solidFill>
                          <a:latin typeface="Droid Sans Mono"/>
                        </a:rPr>
                        <a:t>(red_led, OUTPUT);</a:t>
                      </a:r>
                      <a:endParaRPr b="0" lang="en-US" sz="1050" spc="-1" strike="noStrike">
                        <a:solidFill>
                          <a:srgbClr val="656668"/>
                        </a:solidFill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pc="-1" strike="noStrike">
                          <a:solidFill>
                            <a:srgbClr val="16696b"/>
                          </a:solidFill>
                          <a:latin typeface="Droid Sans Mono"/>
                        </a:rPr>
                        <a:t>16</a:t>
                      </a:r>
                      <a:endParaRPr b="0" lang="en-US" sz="1050" spc="-1" strike="noStrike">
                        <a:solidFill>
                          <a:srgbClr val="16696b"/>
                        </a:solidFill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r>
                        <a:rPr b="0" lang="en-US" sz="1050" spc="-1" strike="noStrike">
                          <a:solidFill>
                            <a:srgbClr val="656668"/>
                          </a:solidFill>
                          <a:latin typeface="Droid Sans Mono"/>
                        </a:rPr>
                        <a:t>  </a:t>
                      </a:r>
                      <a:r>
                        <a:rPr b="0" lang="en-US" sz="1050" spc="-1" strike="noStrike">
                          <a:solidFill>
                            <a:srgbClr val="c46c36"/>
                          </a:solidFill>
                          <a:latin typeface="Droid Sans Mono"/>
                        </a:rPr>
                        <a:t>pinMode</a:t>
                      </a:r>
                      <a:r>
                        <a:rPr b="0" lang="en-US" sz="1050" spc="-1" strike="noStrike">
                          <a:solidFill>
                            <a:srgbClr val="656668"/>
                          </a:solidFill>
                          <a:latin typeface="Droid Sans Mono"/>
                        </a:rPr>
                        <a:t>(green_led, OUTPUT);</a:t>
                      </a:r>
                      <a:endParaRPr b="0" lang="en-US" sz="1050" spc="-1" strike="noStrike">
                        <a:solidFill>
                          <a:srgbClr val="656668"/>
                        </a:solidFill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pc="-1" strike="noStrike">
                          <a:solidFill>
                            <a:srgbClr val="16696b"/>
                          </a:solidFill>
                          <a:latin typeface="Droid Sans Mono"/>
                        </a:rPr>
                        <a:t>17</a:t>
                      </a:r>
                      <a:endParaRPr b="0" lang="en-US" sz="1050" spc="-1" strike="noStrike">
                        <a:solidFill>
                          <a:srgbClr val="16696b"/>
                        </a:solidFill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endParaRPr b="0" lang="en-US" sz="1050" spc="-1" strike="noStrike">
                        <a:solidFill>
                          <a:srgbClr val="656668"/>
                        </a:solidFill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pc="-1" strike="noStrike">
                          <a:solidFill>
                            <a:srgbClr val="16696b"/>
                          </a:solidFill>
                          <a:latin typeface="Droid Sans Mono"/>
                        </a:rPr>
                        <a:t>18</a:t>
                      </a:r>
                      <a:endParaRPr b="0" lang="en-US" sz="1050" spc="-1" strike="noStrike">
                        <a:solidFill>
                          <a:srgbClr val="16696b"/>
                        </a:solidFill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r>
                        <a:rPr b="0" lang="en-US" sz="1050" spc="-1" strike="noStrike">
                          <a:solidFill>
                            <a:srgbClr val="abb4b1"/>
                          </a:solidFill>
                          <a:latin typeface="Droid Sans Mono"/>
                        </a:rPr>
                        <a:t>  </a:t>
                      </a:r>
                      <a:r>
                        <a:rPr b="0" lang="en-US" sz="1050" spc="-1" strike="noStrike">
                          <a:solidFill>
                            <a:srgbClr val="abb4b1"/>
                          </a:solidFill>
                          <a:latin typeface="Droid Sans Mono"/>
                        </a:rPr>
                        <a:t>// change the expression inside the if() and look at the results</a:t>
                      </a:r>
                      <a:endParaRPr b="0" lang="en-US" sz="1050" spc="-1" strike="noStrike">
                        <a:solidFill>
                          <a:srgbClr val="abb4b1"/>
                        </a:solidFill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pc="-1" strike="noStrike">
                          <a:solidFill>
                            <a:srgbClr val="16696b"/>
                          </a:solidFill>
                          <a:latin typeface="Droid Sans Mono"/>
                        </a:rPr>
                        <a:t>19</a:t>
                      </a:r>
                      <a:endParaRPr b="0" lang="en-US" sz="1050" spc="-1" strike="noStrike">
                        <a:solidFill>
                          <a:srgbClr val="16696b"/>
                        </a:solidFill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r>
                        <a:rPr b="0" lang="en-US" sz="1050" spc="-1" strike="noStrike">
                          <a:solidFill>
                            <a:srgbClr val="656668"/>
                          </a:solidFill>
                          <a:latin typeface="Droid Sans Mono"/>
                        </a:rPr>
                        <a:t>  </a:t>
                      </a:r>
                      <a:r>
                        <a:rPr b="0" lang="en-US" sz="1050" spc="-1" strike="noStrike">
                          <a:solidFill>
                            <a:srgbClr val="656668"/>
                          </a:solidFill>
                          <a:latin typeface="Droid Sans Mono"/>
                        </a:rPr>
                        <a:t>if (a &gt; b) {                       </a:t>
                      </a:r>
                      <a:endParaRPr b="0" lang="en-US" sz="1050" spc="-1" strike="noStrike">
                        <a:solidFill>
                          <a:srgbClr val="656668"/>
                        </a:solidFill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pc="-1" strike="noStrike">
                          <a:solidFill>
                            <a:srgbClr val="16696b"/>
                          </a:solidFill>
                          <a:latin typeface="Droid Sans Mono"/>
                        </a:rPr>
                        <a:t>20</a:t>
                      </a:r>
                      <a:endParaRPr b="0" lang="en-US" sz="1050" spc="-1" strike="noStrike">
                        <a:solidFill>
                          <a:srgbClr val="16696b"/>
                        </a:solidFill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r>
                        <a:rPr b="0" lang="en-US" sz="1050" spc="-1" strike="noStrike">
                          <a:solidFill>
                            <a:srgbClr val="656668"/>
                          </a:solidFill>
                          <a:latin typeface="Droid Sans Mono"/>
                        </a:rPr>
                        <a:t>    </a:t>
                      </a:r>
                      <a:r>
                        <a:rPr b="0" lang="en-US" sz="1050" spc="-1" strike="noStrike">
                          <a:solidFill>
                            <a:srgbClr val="c46c36"/>
                          </a:solidFill>
                          <a:latin typeface="Droid Sans Mono"/>
                        </a:rPr>
                        <a:t>digitalWrite</a:t>
                      </a:r>
                      <a:r>
                        <a:rPr b="0" lang="en-US" sz="1050" spc="-1" strike="noStrike">
                          <a:solidFill>
                            <a:srgbClr val="656668"/>
                          </a:solidFill>
                          <a:latin typeface="Droid Sans Mono"/>
                        </a:rPr>
                        <a:t>(red_led, LOW);</a:t>
                      </a:r>
                      <a:endParaRPr b="0" lang="en-US" sz="1050" spc="-1" strike="noStrike">
                        <a:solidFill>
                          <a:srgbClr val="656668"/>
                        </a:solidFill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pc="-1" strike="noStrike">
                          <a:solidFill>
                            <a:srgbClr val="16696b"/>
                          </a:solidFill>
                          <a:latin typeface="Droid Sans Mono"/>
                        </a:rPr>
                        <a:t>21</a:t>
                      </a:r>
                      <a:endParaRPr b="0" lang="en-US" sz="1050" spc="-1" strike="noStrike">
                        <a:solidFill>
                          <a:srgbClr val="16696b"/>
                        </a:solidFill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r>
                        <a:rPr b="0" lang="en-US" sz="1050" spc="-1" strike="noStrike">
                          <a:solidFill>
                            <a:srgbClr val="656668"/>
                          </a:solidFill>
                          <a:latin typeface="Droid Sans Mono"/>
                        </a:rPr>
                        <a:t>    </a:t>
                      </a:r>
                      <a:r>
                        <a:rPr b="0" lang="en-US" sz="1050" spc="-1" strike="noStrike">
                          <a:solidFill>
                            <a:srgbClr val="c46c36"/>
                          </a:solidFill>
                          <a:latin typeface="Droid Sans Mono"/>
                        </a:rPr>
                        <a:t>digitalWrite</a:t>
                      </a:r>
                      <a:r>
                        <a:rPr b="0" lang="en-US" sz="1050" spc="-1" strike="noStrike">
                          <a:solidFill>
                            <a:srgbClr val="656668"/>
                          </a:solidFill>
                          <a:latin typeface="Droid Sans Mono"/>
                        </a:rPr>
                        <a:t>(green_led, HIGH);</a:t>
                      </a:r>
                      <a:endParaRPr b="0" lang="en-US" sz="1050" spc="-1" strike="noStrike">
                        <a:solidFill>
                          <a:srgbClr val="656668"/>
                        </a:solidFill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pc="-1" strike="noStrike">
                          <a:solidFill>
                            <a:srgbClr val="16696b"/>
                          </a:solidFill>
                          <a:latin typeface="Droid Sans Mono"/>
                        </a:rPr>
                        <a:t>22</a:t>
                      </a:r>
                      <a:endParaRPr b="0" lang="en-US" sz="1050" spc="-1" strike="noStrike">
                        <a:solidFill>
                          <a:srgbClr val="16696b"/>
                        </a:solidFill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r>
                        <a:rPr b="0" lang="en-US" sz="1050" spc="-1" strike="noStrike">
                          <a:solidFill>
                            <a:srgbClr val="656668"/>
                          </a:solidFill>
                          <a:latin typeface="Droid Sans Mono"/>
                        </a:rPr>
                        <a:t>  </a:t>
                      </a:r>
                      <a:r>
                        <a:rPr b="0" lang="en-US" sz="1050" spc="-1" strike="noStrike">
                          <a:solidFill>
                            <a:srgbClr val="656668"/>
                          </a:solidFill>
                          <a:latin typeface="Droid Sans Mono"/>
                        </a:rPr>
                        <a:t>}</a:t>
                      </a:r>
                      <a:endParaRPr b="0" lang="en-US" sz="1050" spc="-1" strike="noStrike">
                        <a:solidFill>
                          <a:srgbClr val="656668"/>
                        </a:solidFill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pc="-1" strike="noStrike">
                          <a:solidFill>
                            <a:srgbClr val="16696b"/>
                          </a:solidFill>
                          <a:latin typeface="Droid Sans Mono"/>
                        </a:rPr>
                        <a:t>23</a:t>
                      </a:r>
                      <a:endParaRPr b="0" lang="en-US" sz="1050" spc="-1" strike="noStrike">
                        <a:solidFill>
                          <a:srgbClr val="16696b"/>
                        </a:solidFill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r>
                        <a:rPr b="0" lang="en-US" sz="1050" spc="-1" strike="noStrike">
                          <a:solidFill>
                            <a:srgbClr val="656668"/>
                          </a:solidFill>
                          <a:latin typeface="Droid Sans Mono"/>
                        </a:rPr>
                        <a:t>  </a:t>
                      </a:r>
                      <a:r>
                        <a:rPr b="0" lang="en-US" sz="1050" spc="-1" strike="noStrike">
                          <a:solidFill>
                            <a:srgbClr val="656668"/>
                          </a:solidFill>
                          <a:latin typeface="Droid Sans Mono"/>
                        </a:rPr>
                        <a:t>else {</a:t>
                      </a:r>
                      <a:endParaRPr b="0" lang="en-US" sz="1050" spc="-1" strike="noStrike">
                        <a:solidFill>
                          <a:srgbClr val="656668"/>
                        </a:solidFill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pc="-1" strike="noStrike">
                          <a:solidFill>
                            <a:srgbClr val="16696b"/>
                          </a:solidFill>
                          <a:latin typeface="Droid Sans Mono"/>
                        </a:rPr>
                        <a:t>24</a:t>
                      </a:r>
                      <a:endParaRPr b="0" lang="en-US" sz="1050" spc="-1" strike="noStrike">
                        <a:solidFill>
                          <a:srgbClr val="16696b"/>
                        </a:solidFill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r>
                        <a:rPr b="0" lang="en-US" sz="1050" spc="-1" strike="noStrike">
                          <a:solidFill>
                            <a:srgbClr val="656668"/>
                          </a:solidFill>
                          <a:latin typeface="Droid Sans Mono"/>
                        </a:rPr>
                        <a:t>    </a:t>
                      </a:r>
                      <a:r>
                        <a:rPr b="0" lang="en-US" sz="1050" spc="-1" strike="noStrike">
                          <a:solidFill>
                            <a:srgbClr val="c46c36"/>
                          </a:solidFill>
                          <a:latin typeface="Droid Sans Mono"/>
                        </a:rPr>
                        <a:t>digitalWrite</a:t>
                      </a:r>
                      <a:r>
                        <a:rPr b="0" lang="en-US" sz="1050" spc="-1" strike="noStrike">
                          <a:solidFill>
                            <a:srgbClr val="656668"/>
                          </a:solidFill>
                          <a:latin typeface="Droid Sans Mono"/>
                        </a:rPr>
                        <a:t>(green_led, LOW);</a:t>
                      </a:r>
                      <a:endParaRPr b="0" lang="en-US" sz="1050" spc="-1" strike="noStrike">
                        <a:solidFill>
                          <a:srgbClr val="656668"/>
                        </a:solidFill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pc="-1" strike="noStrike">
                          <a:solidFill>
                            <a:srgbClr val="16696b"/>
                          </a:solidFill>
                          <a:latin typeface="Droid Sans Mono"/>
                        </a:rPr>
                        <a:t>25</a:t>
                      </a:r>
                      <a:endParaRPr b="0" lang="en-US" sz="1050" spc="-1" strike="noStrike">
                        <a:solidFill>
                          <a:srgbClr val="16696b"/>
                        </a:solidFill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r>
                        <a:rPr b="0" lang="en-US" sz="1050" spc="-1" strike="noStrike">
                          <a:solidFill>
                            <a:srgbClr val="656668"/>
                          </a:solidFill>
                          <a:latin typeface="Droid Sans Mono"/>
                        </a:rPr>
                        <a:t>    </a:t>
                      </a:r>
                      <a:r>
                        <a:rPr b="0" lang="en-US" sz="1050" spc="-1" strike="noStrike">
                          <a:solidFill>
                            <a:srgbClr val="c46c36"/>
                          </a:solidFill>
                          <a:latin typeface="Droid Sans Mono"/>
                        </a:rPr>
                        <a:t>digitalWrite</a:t>
                      </a:r>
                      <a:r>
                        <a:rPr b="0" lang="en-US" sz="1050" spc="-1" strike="noStrike">
                          <a:solidFill>
                            <a:srgbClr val="656668"/>
                          </a:solidFill>
                          <a:latin typeface="Droid Sans Mono"/>
                        </a:rPr>
                        <a:t>(red_led, HIGH);</a:t>
                      </a:r>
                      <a:endParaRPr b="0" lang="en-US" sz="1050" spc="-1" strike="noStrike">
                        <a:solidFill>
                          <a:srgbClr val="656668"/>
                        </a:solidFill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pc="-1" strike="noStrike">
                          <a:solidFill>
                            <a:srgbClr val="16696b"/>
                          </a:solidFill>
                          <a:latin typeface="Droid Sans Mono"/>
                        </a:rPr>
                        <a:t>26</a:t>
                      </a:r>
                      <a:endParaRPr b="0" lang="en-US" sz="1050" spc="-1" strike="noStrike">
                        <a:solidFill>
                          <a:srgbClr val="16696b"/>
                        </a:solidFill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r>
                        <a:rPr b="0" lang="en-US" sz="1050" spc="-1" strike="noStrike">
                          <a:solidFill>
                            <a:srgbClr val="656668"/>
                          </a:solidFill>
                          <a:latin typeface="Droid Sans Mono"/>
                        </a:rPr>
                        <a:t>  </a:t>
                      </a:r>
                      <a:r>
                        <a:rPr b="0" lang="en-US" sz="1050" spc="-1" strike="noStrike">
                          <a:solidFill>
                            <a:srgbClr val="656668"/>
                          </a:solidFill>
                          <a:latin typeface="Droid Sans Mono"/>
                        </a:rPr>
                        <a:t>}</a:t>
                      </a:r>
                      <a:endParaRPr b="0" lang="en-US" sz="1050" spc="-1" strike="noStrike">
                        <a:solidFill>
                          <a:srgbClr val="656668"/>
                        </a:solidFill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pc="-1" strike="noStrike">
                          <a:solidFill>
                            <a:srgbClr val="16696b"/>
                          </a:solidFill>
                          <a:latin typeface="Droid Sans Mono"/>
                        </a:rPr>
                        <a:t>27</a:t>
                      </a:r>
                      <a:endParaRPr b="0" lang="en-US" sz="1050" spc="-1" strike="noStrike">
                        <a:solidFill>
                          <a:srgbClr val="16696b"/>
                        </a:solidFill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r>
                        <a:rPr b="0" lang="en-US" sz="1050" spc="-1" strike="noStrike">
                          <a:solidFill>
                            <a:srgbClr val="656668"/>
                          </a:solidFill>
                          <a:latin typeface="Droid Sans Mono"/>
                        </a:rPr>
                        <a:t>}</a:t>
                      </a:r>
                      <a:endParaRPr b="0" lang="en-US" sz="1050" spc="-1" strike="noStrike">
                        <a:solidFill>
                          <a:srgbClr val="656668"/>
                        </a:solidFill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pc="-1" strike="noStrike">
                          <a:solidFill>
                            <a:srgbClr val="16696b"/>
                          </a:solidFill>
                          <a:latin typeface="Droid Sans Mono"/>
                        </a:rPr>
                        <a:t>28</a:t>
                      </a:r>
                      <a:endParaRPr b="0" lang="en-US" sz="1050" spc="-1" strike="noStrike">
                        <a:solidFill>
                          <a:srgbClr val="16696b"/>
                        </a:solidFill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endParaRPr b="0" lang="en-US" sz="1050" spc="-1" strike="noStrike">
                        <a:solidFill>
                          <a:srgbClr val="656668"/>
                        </a:solidFill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pc="-1" strike="noStrike">
                          <a:solidFill>
                            <a:srgbClr val="16696b"/>
                          </a:solidFill>
                          <a:latin typeface="Droid Sans Mono"/>
                        </a:rPr>
                        <a:t>29</a:t>
                      </a:r>
                      <a:endParaRPr b="0" lang="en-US" sz="1050" spc="-1" strike="noStrike">
                        <a:solidFill>
                          <a:srgbClr val="16696b"/>
                        </a:solidFill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r>
                        <a:rPr b="0" lang="en-US" sz="1050" spc="-1" strike="noStrike">
                          <a:solidFill>
                            <a:srgbClr val="abb4b1"/>
                          </a:solidFill>
                          <a:latin typeface="Droid Sans Mono"/>
                        </a:rPr>
                        <a:t>// the loop function runs over and over again forever</a:t>
                      </a:r>
                      <a:endParaRPr b="0" lang="en-US" sz="1050" spc="-1" strike="noStrike">
                        <a:solidFill>
                          <a:srgbClr val="abb4b1"/>
                        </a:solidFill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pc="-1" strike="noStrike">
                          <a:solidFill>
                            <a:srgbClr val="16696b"/>
                          </a:solidFill>
                          <a:latin typeface="Droid Sans Mono"/>
                        </a:rPr>
                        <a:t>30</a:t>
                      </a:r>
                      <a:endParaRPr b="0" lang="en-US" sz="1050" spc="-1" strike="noStrike">
                        <a:solidFill>
                          <a:srgbClr val="16696b"/>
                        </a:solidFill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r>
                        <a:rPr b="0" lang="en-US" sz="1050" spc="-1" strike="noStrike">
                          <a:solidFill>
                            <a:srgbClr val="3ba690"/>
                          </a:solidFill>
                          <a:latin typeface="Droid Sans Mono"/>
                        </a:rPr>
                        <a:t>void</a:t>
                      </a:r>
                      <a:r>
                        <a:rPr b="0" lang="en-US" sz="1050" spc="-1" strike="noStrike">
                          <a:solidFill>
                            <a:srgbClr val="656668"/>
                          </a:solidFill>
                          <a:latin typeface="Droid Sans Mono"/>
                        </a:rPr>
                        <a:t> </a:t>
                      </a:r>
                      <a:r>
                        <a:rPr b="0" lang="en-US" sz="1050" spc="-1" strike="noStrike">
                          <a:solidFill>
                            <a:srgbClr val="c46c36"/>
                          </a:solidFill>
                          <a:latin typeface="Droid Sans Mono"/>
                        </a:rPr>
                        <a:t>loop</a:t>
                      </a:r>
                      <a:r>
                        <a:rPr b="0" lang="en-US" sz="1050" spc="-1" strike="noStrike">
                          <a:solidFill>
                            <a:srgbClr val="656668"/>
                          </a:solidFill>
                          <a:latin typeface="Droid Sans Mono"/>
                        </a:rPr>
                        <a:t>() {</a:t>
                      </a:r>
                      <a:endParaRPr b="0" lang="en-US" sz="1050" spc="-1" strike="noStrike">
                        <a:solidFill>
                          <a:srgbClr val="656668"/>
                        </a:solidFill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pc="-1" strike="noStrike">
                          <a:solidFill>
                            <a:srgbClr val="16696b"/>
                          </a:solidFill>
                          <a:latin typeface="Droid Sans Mono"/>
                        </a:rPr>
                        <a:t>31</a:t>
                      </a:r>
                      <a:endParaRPr b="0" lang="en-US" sz="1050" spc="-1" strike="noStrike">
                        <a:solidFill>
                          <a:srgbClr val="16696b"/>
                        </a:solidFill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endParaRPr b="0" lang="en-US" sz="1050" spc="-1" strike="noStrike">
                        <a:solidFill>
                          <a:srgbClr val="656668"/>
                        </a:solidFill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pc="-1" strike="noStrike">
                          <a:solidFill>
                            <a:srgbClr val="16696b"/>
                          </a:solidFill>
                          <a:latin typeface="Droid Sans Mono"/>
                        </a:rPr>
                        <a:t>32</a:t>
                      </a:r>
                      <a:endParaRPr b="0" lang="en-US" sz="1050" spc="-1" strike="noStrike">
                        <a:solidFill>
                          <a:srgbClr val="16696b"/>
                        </a:solidFill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r>
                        <a:rPr b="0" lang="en-US" sz="1050" spc="-1" strike="noStrike">
                          <a:solidFill>
                            <a:srgbClr val="656668"/>
                          </a:solidFill>
                          <a:latin typeface="Droid Sans Mono"/>
                        </a:rPr>
                        <a:t>}</a:t>
                      </a:r>
                      <a:endParaRPr b="0" lang="en-US" sz="1050" spc="-1" strike="noStrike">
                        <a:solidFill>
                          <a:srgbClr val="656668"/>
                        </a:solidFill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278" name=""/>
          <p:cNvSpPr/>
          <p:nvPr/>
        </p:nvSpPr>
        <p:spPr>
          <a:xfrm>
            <a:off x="1828800" y="2286000"/>
            <a:ext cx="868680" cy="440640"/>
          </a:xfrm>
          <a:prstGeom prst="rect">
            <a:avLst/>
          </a:prstGeom>
          <a:noFill/>
          <a:ln w="76320">
            <a:solidFill>
              <a:srgbClr val="5074b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128160" rIns="128160" tIns="83160" bIns="8316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9" name=""/>
          <p:cNvSpPr/>
          <p:nvPr/>
        </p:nvSpPr>
        <p:spPr>
          <a:xfrm>
            <a:off x="2011680" y="3674160"/>
            <a:ext cx="868680" cy="257760"/>
          </a:xfrm>
          <a:prstGeom prst="rect">
            <a:avLst/>
          </a:prstGeom>
          <a:noFill/>
          <a:ln w="76320">
            <a:solidFill>
              <a:srgbClr val="5074b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128160" rIns="128160" tIns="83160" bIns="8316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PlaceHolder 1"/>
          <p:cNvSpPr>
            <a:spLocks noGrp="1"/>
          </p:cNvSpPr>
          <p:nvPr>
            <p:ph type="title"/>
          </p:nvPr>
        </p:nvSpPr>
        <p:spPr>
          <a:xfrm>
            <a:off x="685800" y="16560"/>
            <a:ext cx="7770600" cy="1141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US" sz="3200" spc="-1" strike="noStrike">
                <a:solidFill>
                  <a:srgbClr val="000000"/>
                </a:solidFill>
                <a:latin typeface="dark forest"/>
                <a:ea typeface="Osaka"/>
              </a:rPr>
              <a:t>Project #3 – Lie Detector</a:t>
            </a:r>
            <a:br>
              <a:rPr sz="3200"/>
            </a:br>
            <a:r>
              <a:rPr b="0" lang="en-US" sz="3200" spc="-1" strike="noStrike">
                <a:solidFill>
                  <a:srgbClr val="000000"/>
                </a:solidFill>
                <a:latin typeface="dark forest"/>
                <a:ea typeface="Osaka"/>
              </a:rPr>
              <a:t>Code Review</a:t>
            </a:r>
            <a:endParaRPr b="0" lang="en-GB" sz="3200" spc="-1" strike="noStrike">
              <a:solidFill>
                <a:srgbClr val="ffffff"/>
              </a:solidFill>
              <a:latin typeface="dark forest"/>
            </a:endParaRPr>
          </a:p>
        </p:txBody>
      </p:sp>
      <p:pic>
        <p:nvPicPr>
          <p:cNvPr id="281" name="" descr=""/>
          <p:cNvPicPr/>
          <p:nvPr/>
        </p:nvPicPr>
        <p:blipFill>
          <a:blip r:embed="rId1"/>
          <a:stretch/>
        </p:blipFill>
        <p:spPr>
          <a:xfrm>
            <a:off x="1543680" y="623160"/>
            <a:ext cx="6057000" cy="5580360"/>
          </a:xfrm>
          <a:prstGeom prst="rect">
            <a:avLst/>
          </a:prstGeom>
          <a:ln w="0">
            <a:noFill/>
          </a:ln>
        </p:spPr>
      </p:pic>
      <p:pic>
        <p:nvPicPr>
          <p:cNvPr id="282" name="" descr=""/>
          <p:cNvPicPr/>
          <p:nvPr/>
        </p:nvPicPr>
        <p:blipFill>
          <a:blip r:embed="rId2"/>
          <a:stretch/>
        </p:blipFill>
        <p:spPr>
          <a:xfrm>
            <a:off x="1543680" y="822960"/>
            <a:ext cx="6057000" cy="5380560"/>
          </a:xfrm>
          <a:prstGeom prst="rect">
            <a:avLst/>
          </a:prstGeom>
          <a:ln w="0">
            <a:noFill/>
          </a:ln>
        </p:spPr>
      </p:pic>
      <p:graphicFrame>
        <p:nvGraphicFramePr>
          <p:cNvPr id="283" name=""/>
          <p:cNvGraphicFramePr/>
          <p:nvPr/>
        </p:nvGraphicFramePr>
        <p:xfrm>
          <a:off x="1571760" y="878400"/>
          <a:ext cx="5992200" cy="5047920"/>
        </p:xfrm>
        <a:graphic>
          <a:graphicData uri="http://schemas.openxmlformats.org/drawingml/2006/table">
            <a:tbl>
              <a:tblPr/>
              <a:tblGrid>
                <a:gridCol w="285480"/>
                <a:gridCol w="5707080"/>
              </a:tblGrid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pc="-1" strike="noStrike">
                          <a:solidFill>
                            <a:srgbClr val="16696b"/>
                          </a:solidFill>
                          <a:latin typeface="Droid Sans Mono"/>
                        </a:rPr>
                        <a:t>1</a:t>
                      </a:r>
                      <a:endParaRPr b="0" lang="en-US" sz="105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r>
                        <a:rPr b="0" lang="en-US" sz="1050" spc="-1" strike="noStrike">
                          <a:solidFill>
                            <a:srgbClr val="abb4b1"/>
                          </a:solidFill>
                          <a:latin typeface="Droid Sans Mono"/>
                        </a:rPr>
                        <a:t>/*</a:t>
                      </a:r>
                      <a:endParaRPr b="0" lang="en-US" sz="1050" spc="-1" strike="noStrike">
                        <a:solidFill>
                          <a:srgbClr val="abb4b1"/>
                        </a:solidFill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pc="-1" strike="noStrike">
                          <a:solidFill>
                            <a:srgbClr val="16696b"/>
                          </a:solidFill>
                          <a:latin typeface="Droid Sans Mono"/>
                        </a:rPr>
                        <a:t>2</a:t>
                      </a:r>
                      <a:endParaRPr b="0" lang="en-US" sz="1050" spc="-1" strike="noStrike">
                        <a:solidFill>
                          <a:srgbClr val="16696b"/>
                        </a:solidFill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r>
                        <a:rPr b="0" lang="en-US" sz="1050" spc="-1" strike="noStrike">
                          <a:solidFill>
                            <a:srgbClr val="abb4b1"/>
                          </a:solidFill>
                          <a:latin typeface="Droid Sans Mono"/>
                        </a:rPr>
                        <a:t> </a:t>
                      </a:r>
                      <a:r>
                        <a:rPr b="0" lang="en-US" sz="1050" spc="-1" strike="noStrike">
                          <a:solidFill>
                            <a:srgbClr val="abb4b1"/>
                          </a:solidFill>
                          <a:latin typeface="Droid Sans Mono"/>
                        </a:rPr>
                        <a:t>* Test our if() statements</a:t>
                      </a:r>
                      <a:endParaRPr b="0" lang="en-US" sz="1050" spc="-1" strike="noStrike">
                        <a:solidFill>
                          <a:srgbClr val="abb4b1"/>
                        </a:solidFill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pc="-1" strike="noStrike">
                          <a:solidFill>
                            <a:srgbClr val="16696b"/>
                          </a:solidFill>
                          <a:latin typeface="Droid Sans Mono"/>
                        </a:rPr>
                        <a:t>3</a:t>
                      </a:r>
                      <a:endParaRPr b="0" lang="en-US" sz="1050" spc="-1" strike="noStrike">
                        <a:solidFill>
                          <a:srgbClr val="16696b"/>
                        </a:solidFill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r>
                        <a:rPr b="0" lang="en-US" sz="1050" spc="-1" strike="noStrike">
                          <a:solidFill>
                            <a:srgbClr val="abb4b1"/>
                          </a:solidFill>
                          <a:latin typeface="Droid Sans Mono"/>
                        </a:rPr>
                        <a:t> </a:t>
                      </a:r>
                      <a:r>
                        <a:rPr b="0" lang="en-US" sz="1050" spc="-1" strike="noStrike">
                          <a:solidFill>
                            <a:srgbClr val="abb4b1"/>
                          </a:solidFill>
                          <a:latin typeface="Droid Sans Mono"/>
                        </a:rPr>
                        <a:t>*/</a:t>
                      </a:r>
                      <a:endParaRPr b="0" lang="en-US" sz="1050" spc="-1" strike="noStrike">
                        <a:solidFill>
                          <a:srgbClr val="abb4b1"/>
                        </a:solidFill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pc="-1" strike="noStrike">
                          <a:solidFill>
                            <a:srgbClr val="16696b"/>
                          </a:solidFill>
                          <a:latin typeface="Droid Sans Mono"/>
                        </a:rPr>
                        <a:t>4</a:t>
                      </a:r>
                      <a:endParaRPr b="0" lang="en-US" sz="1050" spc="-1" strike="noStrike">
                        <a:solidFill>
                          <a:srgbClr val="16696b"/>
                        </a:solidFill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endParaRPr b="0" lang="en-US" sz="1050" spc="-1" strike="noStrike">
                        <a:solidFill>
                          <a:srgbClr val="656668"/>
                        </a:solidFill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pc="-1" strike="noStrike">
                          <a:solidFill>
                            <a:srgbClr val="16696b"/>
                          </a:solidFill>
                          <a:latin typeface="Droid Sans Mono"/>
                        </a:rPr>
                        <a:t>5</a:t>
                      </a:r>
                      <a:endParaRPr b="0" lang="en-US" sz="1050" spc="-1" strike="noStrike">
                        <a:solidFill>
                          <a:srgbClr val="16696b"/>
                        </a:solidFill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r>
                        <a:rPr b="0" lang="en-US" sz="1050" spc="-1" strike="noStrike">
                          <a:solidFill>
                            <a:srgbClr val="abb4b1"/>
                          </a:solidFill>
                          <a:latin typeface="Droid Sans Mono"/>
                        </a:rPr>
                        <a:t>// assign pin based off circuit</a:t>
                      </a:r>
                      <a:endParaRPr b="0" lang="en-US" sz="1050" spc="-1" strike="noStrike">
                        <a:solidFill>
                          <a:srgbClr val="abb4b1"/>
                        </a:solidFill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pc="-1" strike="noStrike">
                          <a:solidFill>
                            <a:srgbClr val="16696b"/>
                          </a:solidFill>
                          <a:latin typeface="Droid Sans Mono"/>
                        </a:rPr>
                        <a:t>6</a:t>
                      </a:r>
                      <a:endParaRPr b="0" lang="en-US" sz="1050" spc="-1" strike="noStrike">
                        <a:solidFill>
                          <a:srgbClr val="16696b"/>
                        </a:solidFill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r>
                        <a:rPr b="0" lang="en-US" sz="1050" spc="-1" strike="noStrike">
                          <a:solidFill>
                            <a:srgbClr val="3ba690"/>
                          </a:solidFill>
                          <a:latin typeface="Droid Sans Mono"/>
                        </a:rPr>
                        <a:t>int</a:t>
                      </a:r>
                      <a:r>
                        <a:rPr b="0" lang="en-US" sz="1050" spc="-1" strike="noStrike">
                          <a:solidFill>
                            <a:srgbClr val="656668"/>
                          </a:solidFill>
                          <a:latin typeface="Droid Sans Mono"/>
                        </a:rPr>
                        <a:t> red_led = </a:t>
                      </a:r>
                      <a:r>
                        <a:rPr b="0" lang="en-US" sz="1050" spc="-1" strike="noStrike">
                          <a:solidFill>
                            <a:srgbClr val="16696b"/>
                          </a:solidFill>
                          <a:latin typeface="Droid Sans Mono"/>
                        </a:rPr>
                        <a:t>13</a:t>
                      </a:r>
                      <a:r>
                        <a:rPr b="0" lang="en-US" sz="1050" spc="-1" strike="noStrike">
                          <a:solidFill>
                            <a:srgbClr val="656668"/>
                          </a:solidFill>
                          <a:latin typeface="Droid Sans Mono"/>
                        </a:rPr>
                        <a:t>;</a:t>
                      </a:r>
                      <a:endParaRPr b="0" lang="en-US" sz="1050" spc="-1" strike="noStrike">
                        <a:solidFill>
                          <a:srgbClr val="656668"/>
                        </a:solidFill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21600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pc="-1" strike="noStrike">
                          <a:solidFill>
                            <a:srgbClr val="16696b"/>
                          </a:solidFill>
                          <a:latin typeface="Droid Sans Mono"/>
                        </a:rPr>
                        <a:t>7</a:t>
                      </a:r>
                      <a:endParaRPr b="0" lang="en-US" sz="1050" spc="-1" strike="noStrike">
                        <a:solidFill>
                          <a:srgbClr val="16696b"/>
                        </a:solidFill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r>
                        <a:rPr b="0" lang="en-US" sz="1050" spc="-1" strike="noStrike">
                          <a:solidFill>
                            <a:srgbClr val="3ba690"/>
                          </a:solidFill>
                          <a:latin typeface="Droid Sans Mono"/>
                        </a:rPr>
                        <a:t>int</a:t>
                      </a:r>
                      <a:r>
                        <a:rPr b="0" lang="en-US" sz="1050" spc="-1" strike="noStrike">
                          <a:solidFill>
                            <a:srgbClr val="656668"/>
                          </a:solidFill>
                          <a:latin typeface="Droid Sans Mono"/>
                        </a:rPr>
                        <a:t> green_led = </a:t>
                      </a:r>
                      <a:r>
                        <a:rPr b="0" lang="en-US" sz="1050" spc="-1" strike="noStrike">
                          <a:solidFill>
                            <a:srgbClr val="16696b"/>
                          </a:solidFill>
                          <a:latin typeface="Droid Sans Mono"/>
                        </a:rPr>
                        <a:t>12</a:t>
                      </a:r>
                      <a:r>
                        <a:rPr b="0" lang="en-US" sz="1050" spc="-1" strike="noStrike">
                          <a:solidFill>
                            <a:srgbClr val="656668"/>
                          </a:solidFill>
                          <a:latin typeface="Droid Sans Mono"/>
                        </a:rPr>
                        <a:t>;</a:t>
                      </a:r>
                      <a:endParaRPr b="0" lang="en-US" sz="1050" spc="-1" strike="noStrike">
                        <a:solidFill>
                          <a:srgbClr val="656668"/>
                        </a:solidFill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pc="-1" strike="noStrike">
                          <a:solidFill>
                            <a:srgbClr val="16696b"/>
                          </a:solidFill>
                          <a:latin typeface="Droid Sans Mono"/>
                        </a:rPr>
                        <a:t>8</a:t>
                      </a:r>
                      <a:endParaRPr b="0" lang="en-US" sz="1050" spc="-1" strike="noStrike">
                        <a:solidFill>
                          <a:srgbClr val="16696b"/>
                        </a:solidFill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endParaRPr b="0" lang="en-US" sz="1050" spc="-1" strike="noStrike">
                        <a:solidFill>
                          <a:srgbClr val="656668"/>
                        </a:solidFill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pc="-1" strike="noStrike">
                          <a:solidFill>
                            <a:srgbClr val="16696b"/>
                          </a:solidFill>
                          <a:latin typeface="Droid Sans Mono"/>
                        </a:rPr>
                        <a:t>9</a:t>
                      </a:r>
                      <a:endParaRPr b="0" lang="en-US" sz="1050" spc="-1" strike="noStrike">
                        <a:solidFill>
                          <a:srgbClr val="16696b"/>
                        </a:solidFill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r>
                        <a:rPr b="0" lang="en-US" sz="1050" spc="-1" strike="noStrike">
                          <a:solidFill>
                            <a:srgbClr val="abb4b1"/>
                          </a:solidFill>
                          <a:latin typeface="Droid Sans Mono"/>
                        </a:rPr>
                        <a:t>// these are the variables we'll play around with</a:t>
                      </a:r>
                      <a:endParaRPr b="0" lang="en-US" sz="1050" spc="-1" strike="noStrike">
                        <a:solidFill>
                          <a:srgbClr val="abb4b1"/>
                        </a:solidFill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pc="-1" strike="noStrike">
                          <a:solidFill>
                            <a:srgbClr val="16696b"/>
                          </a:solidFill>
                          <a:latin typeface="Droid Sans Mono"/>
                        </a:rPr>
                        <a:t>10</a:t>
                      </a:r>
                      <a:endParaRPr b="0" lang="en-US" sz="1050" spc="-1" strike="noStrike">
                        <a:solidFill>
                          <a:srgbClr val="16696b"/>
                        </a:solidFill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r>
                        <a:rPr b="0" lang="en-US" sz="1050" spc="-1" strike="noStrike">
                          <a:solidFill>
                            <a:srgbClr val="3ba690"/>
                          </a:solidFill>
                          <a:latin typeface="Droid Sans Mono"/>
                        </a:rPr>
                        <a:t>int</a:t>
                      </a:r>
                      <a:r>
                        <a:rPr b="0" lang="en-US" sz="1050" spc="-1" strike="noStrike">
                          <a:solidFill>
                            <a:srgbClr val="656668"/>
                          </a:solidFill>
                          <a:latin typeface="Droid Sans Mono"/>
                        </a:rPr>
                        <a:t> a = </a:t>
                      </a:r>
                      <a:r>
                        <a:rPr b="0" lang="en-US" sz="1050" spc="-1" strike="noStrike">
                          <a:solidFill>
                            <a:srgbClr val="16696b"/>
                          </a:solidFill>
                          <a:latin typeface="Droid Sans Mono"/>
                        </a:rPr>
                        <a:t>9</a:t>
                      </a:r>
                      <a:r>
                        <a:rPr b="0" lang="en-US" sz="1050" spc="-1" strike="noStrike">
                          <a:solidFill>
                            <a:srgbClr val="656668"/>
                          </a:solidFill>
                          <a:latin typeface="Droid Sans Mono"/>
                        </a:rPr>
                        <a:t>;</a:t>
                      </a:r>
                      <a:endParaRPr b="0" lang="en-US" sz="1050" spc="-1" strike="noStrike">
                        <a:solidFill>
                          <a:srgbClr val="656668"/>
                        </a:solidFill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pc="-1" strike="noStrike">
                          <a:solidFill>
                            <a:srgbClr val="16696b"/>
                          </a:solidFill>
                          <a:latin typeface="Droid Sans Mono"/>
                        </a:rPr>
                        <a:t>11</a:t>
                      </a:r>
                      <a:endParaRPr b="0" lang="en-US" sz="1050" spc="-1" strike="noStrike">
                        <a:solidFill>
                          <a:srgbClr val="16696b"/>
                        </a:solidFill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r>
                        <a:rPr b="0" lang="en-US" sz="1050" spc="-1" strike="noStrike">
                          <a:solidFill>
                            <a:srgbClr val="3ba690"/>
                          </a:solidFill>
                          <a:latin typeface="Droid Sans Mono"/>
                        </a:rPr>
                        <a:t>int</a:t>
                      </a:r>
                      <a:r>
                        <a:rPr b="0" lang="en-US" sz="1050" spc="-1" strike="noStrike">
                          <a:solidFill>
                            <a:srgbClr val="656668"/>
                          </a:solidFill>
                          <a:latin typeface="Droid Sans Mono"/>
                        </a:rPr>
                        <a:t> b = </a:t>
                      </a:r>
                      <a:r>
                        <a:rPr b="0" lang="en-US" sz="1050" spc="-1" strike="noStrike">
                          <a:solidFill>
                            <a:srgbClr val="16696b"/>
                          </a:solidFill>
                          <a:latin typeface="Droid Sans Mono"/>
                        </a:rPr>
                        <a:t>5</a:t>
                      </a:r>
                      <a:r>
                        <a:rPr b="0" lang="en-US" sz="1050" spc="-1" strike="noStrike">
                          <a:solidFill>
                            <a:srgbClr val="656668"/>
                          </a:solidFill>
                          <a:latin typeface="Droid Sans Mono"/>
                        </a:rPr>
                        <a:t>;</a:t>
                      </a:r>
                      <a:endParaRPr b="0" lang="en-US" sz="1050" spc="-1" strike="noStrike">
                        <a:solidFill>
                          <a:srgbClr val="656668"/>
                        </a:solidFill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pc="-1" strike="noStrike">
                          <a:solidFill>
                            <a:srgbClr val="16696b"/>
                          </a:solidFill>
                          <a:latin typeface="Droid Sans Mono"/>
                        </a:rPr>
                        <a:t>12</a:t>
                      </a:r>
                      <a:endParaRPr b="0" lang="en-US" sz="1050" spc="-1" strike="noStrike">
                        <a:solidFill>
                          <a:srgbClr val="16696b"/>
                        </a:solidFill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endParaRPr b="0" lang="en-US" sz="1050" spc="-1" strike="noStrike">
                        <a:solidFill>
                          <a:srgbClr val="656668"/>
                        </a:solidFill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pc="-1" strike="noStrike">
                          <a:solidFill>
                            <a:srgbClr val="16696b"/>
                          </a:solidFill>
                          <a:latin typeface="Droid Sans Mono"/>
                        </a:rPr>
                        <a:t>13</a:t>
                      </a:r>
                      <a:endParaRPr b="0" lang="en-US" sz="1050" spc="-1" strike="noStrike">
                        <a:solidFill>
                          <a:srgbClr val="16696b"/>
                        </a:solidFill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r>
                        <a:rPr b="0" lang="en-US" sz="1050" spc="-1" strike="noStrike">
                          <a:solidFill>
                            <a:srgbClr val="abb4b1"/>
                          </a:solidFill>
                          <a:latin typeface="Droid Sans Mono"/>
                          <a:ea typeface="Noto Sans CJK SC"/>
                        </a:rPr>
                        <a:t>// the setup function runs once when you press reset or</a:t>
                      </a:r>
                      <a:r>
                        <a:rPr b="0" lang="en-US" sz="1050" spc="-1" strike="noStrike">
                          <a:solidFill>
                            <a:srgbClr val="abb4b1"/>
                          </a:solidFill>
                          <a:latin typeface="Droid Sans Mono"/>
                        </a:rPr>
                        <a:t> power the board</a:t>
                      </a:r>
                      <a:endParaRPr b="0" lang="en-US" sz="1050" spc="-1" strike="noStrike">
                        <a:solidFill>
                          <a:srgbClr val="abb4b1"/>
                        </a:solidFill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pc="-1" strike="noStrike">
                          <a:solidFill>
                            <a:srgbClr val="16696b"/>
                          </a:solidFill>
                          <a:latin typeface="Droid Sans Mono"/>
                        </a:rPr>
                        <a:t>14</a:t>
                      </a:r>
                      <a:endParaRPr b="0" lang="en-US" sz="1050" spc="-1" strike="noStrike">
                        <a:solidFill>
                          <a:srgbClr val="16696b"/>
                        </a:solidFill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r>
                        <a:rPr b="0" lang="en-US" sz="1050" spc="-1" strike="noStrike">
                          <a:solidFill>
                            <a:srgbClr val="3ba690"/>
                          </a:solidFill>
                          <a:latin typeface="Droid Sans Mono"/>
                        </a:rPr>
                        <a:t>void</a:t>
                      </a:r>
                      <a:r>
                        <a:rPr b="0" lang="en-US" sz="1050" spc="-1" strike="noStrike">
                          <a:solidFill>
                            <a:srgbClr val="656668"/>
                          </a:solidFill>
                          <a:latin typeface="Droid Sans Mono"/>
                        </a:rPr>
                        <a:t> </a:t>
                      </a:r>
                      <a:r>
                        <a:rPr b="0" lang="en-US" sz="1050" spc="-1" strike="noStrike">
                          <a:solidFill>
                            <a:srgbClr val="c46c36"/>
                          </a:solidFill>
                          <a:latin typeface="Droid Sans Mono"/>
                        </a:rPr>
                        <a:t>setup</a:t>
                      </a:r>
                      <a:r>
                        <a:rPr b="0" lang="en-US" sz="1050" spc="-1" strike="noStrike">
                          <a:solidFill>
                            <a:srgbClr val="656668"/>
                          </a:solidFill>
                          <a:latin typeface="Droid Sans Mono"/>
                        </a:rPr>
                        <a:t>() {</a:t>
                      </a:r>
                      <a:endParaRPr b="0" lang="en-US" sz="1050" spc="-1" strike="noStrike">
                        <a:solidFill>
                          <a:srgbClr val="656668"/>
                        </a:solidFill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pc="-1" strike="noStrike">
                          <a:solidFill>
                            <a:srgbClr val="16696b"/>
                          </a:solidFill>
                          <a:latin typeface="Droid Sans Mono"/>
                        </a:rPr>
                        <a:t>15</a:t>
                      </a:r>
                      <a:endParaRPr b="0" lang="en-US" sz="1050" spc="-1" strike="noStrike">
                        <a:solidFill>
                          <a:srgbClr val="16696b"/>
                        </a:solidFill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r>
                        <a:rPr b="0" lang="en-US" sz="1050" spc="-1" strike="noStrike">
                          <a:solidFill>
                            <a:srgbClr val="656668"/>
                          </a:solidFill>
                          <a:latin typeface="Droid Sans Mono"/>
                        </a:rPr>
                        <a:t>  </a:t>
                      </a:r>
                      <a:r>
                        <a:rPr b="0" lang="en-US" sz="1050" spc="-1" strike="noStrike">
                          <a:solidFill>
                            <a:srgbClr val="c46c36"/>
                          </a:solidFill>
                          <a:latin typeface="Droid Sans Mono"/>
                        </a:rPr>
                        <a:t>pinMode</a:t>
                      </a:r>
                      <a:r>
                        <a:rPr b="0" lang="en-US" sz="1050" spc="-1" strike="noStrike">
                          <a:solidFill>
                            <a:srgbClr val="656668"/>
                          </a:solidFill>
                          <a:latin typeface="Droid Sans Mono"/>
                        </a:rPr>
                        <a:t>(red_led, OUTPUT);</a:t>
                      </a:r>
                      <a:endParaRPr b="0" lang="en-US" sz="1050" spc="-1" strike="noStrike">
                        <a:solidFill>
                          <a:srgbClr val="656668"/>
                        </a:solidFill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pc="-1" strike="noStrike">
                          <a:solidFill>
                            <a:srgbClr val="16696b"/>
                          </a:solidFill>
                          <a:latin typeface="Droid Sans Mono"/>
                        </a:rPr>
                        <a:t>16</a:t>
                      </a:r>
                      <a:endParaRPr b="0" lang="en-US" sz="1050" spc="-1" strike="noStrike">
                        <a:solidFill>
                          <a:srgbClr val="16696b"/>
                        </a:solidFill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r>
                        <a:rPr b="0" lang="en-US" sz="1050" spc="-1" strike="noStrike">
                          <a:solidFill>
                            <a:srgbClr val="656668"/>
                          </a:solidFill>
                          <a:latin typeface="Droid Sans Mono"/>
                        </a:rPr>
                        <a:t>  </a:t>
                      </a:r>
                      <a:r>
                        <a:rPr b="0" lang="en-US" sz="1050" spc="-1" strike="noStrike">
                          <a:solidFill>
                            <a:srgbClr val="c46c36"/>
                          </a:solidFill>
                          <a:latin typeface="Droid Sans Mono"/>
                        </a:rPr>
                        <a:t>pinMode</a:t>
                      </a:r>
                      <a:r>
                        <a:rPr b="0" lang="en-US" sz="1050" spc="-1" strike="noStrike">
                          <a:solidFill>
                            <a:srgbClr val="656668"/>
                          </a:solidFill>
                          <a:latin typeface="Droid Sans Mono"/>
                        </a:rPr>
                        <a:t>(green_led, OUTPUT);</a:t>
                      </a:r>
                      <a:endParaRPr b="0" lang="en-US" sz="1050" spc="-1" strike="noStrike">
                        <a:solidFill>
                          <a:srgbClr val="656668"/>
                        </a:solidFill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pc="-1" strike="noStrike">
                          <a:solidFill>
                            <a:srgbClr val="16696b"/>
                          </a:solidFill>
                          <a:latin typeface="Droid Sans Mono"/>
                        </a:rPr>
                        <a:t>17</a:t>
                      </a:r>
                      <a:endParaRPr b="0" lang="en-US" sz="1050" spc="-1" strike="noStrike">
                        <a:solidFill>
                          <a:srgbClr val="16696b"/>
                        </a:solidFill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endParaRPr b="0" lang="en-US" sz="1050" spc="-1" strike="noStrike">
                        <a:solidFill>
                          <a:srgbClr val="656668"/>
                        </a:solidFill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pc="-1" strike="noStrike">
                          <a:solidFill>
                            <a:srgbClr val="16696b"/>
                          </a:solidFill>
                          <a:latin typeface="Droid Sans Mono"/>
                        </a:rPr>
                        <a:t>18</a:t>
                      </a:r>
                      <a:endParaRPr b="0" lang="en-US" sz="1050" spc="-1" strike="noStrike">
                        <a:solidFill>
                          <a:srgbClr val="16696b"/>
                        </a:solidFill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r>
                        <a:rPr b="0" lang="en-US" sz="1050" spc="-1" strike="noStrike">
                          <a:solidFill>
                            <a:srgbClr val="abb4b1"/>
                          </a:solidFill>
                          <a:latin typeface="Droid Sans Mono"/>
                        </a:rPr>
                        <a:t>  </a:t>
                      </a:r>
                      <a:r>
                        <a:rPr b="0" lang="en-US" sz="1050" spc="-1" strike="noStrike">
                          <a:solidFill>
                            <a:srgbClr val="abb4b1"/>
                          </a:solidFill>
                          <a:latin typeface="Droid Sans Mono"/>
                        </a:rPr>
                        <a:t>// change the expression inside the if() and look at the results</a:t>
                      </a:r>
                      <a:endParaRPr b="0" lang="en-US" sz="1050" spc="-1" strike="noStrike">
                        <a:solidFill>
                          <a:srgbClr val="abb4b1"/>
                        </a:solidFill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pc="-1" strike="noStrike">
                          <a:solidFill>
                            <a:srgbClr val="16696b"/>
                          </a:solidFill>
                          <a:latin typeface="Droid Sans Mono"/>
                        </a:rPr>
                        <a:t>19</a:t>
                      </a:r>
                      <a:endParaRPr b="0" lang="en-US" sz="1050" spc="-1" strike="noStrike">
                        <a:solidFill>
                          <a:srgbClr val="16696b"/>
                        </a:solidFill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r>
                        <a:rPr b="0" lang="en-US" sz="1050" spc="-1" strike="noStrike">
                          <a:solidFill>
                            <a:srgbClr val="656668"/>
                          </a:solidFill>
                          <a:latin typeface="Droid Sans Mono"/>
                        </a:rPr>
                        <a:t>  </a:t>
                      </a:r>
                      <a:r>
                        <a:rPr b="0" lang="en-US" sz="1050" spc="-1" strike="noStrike">
                          <a:solidFill>
                            <a:srgbClr val="656668"/>
                          </a:solidFill>
                          <a:latin typeface="Droid Sans Mono"/>
                        </a:rPr>
                        <a:t>if (a &lt; b) {                       </a:t>
                      </a:r>
                      <a:endParaRPr b="0" lang="en-US" sz="1050" spc="-1" strike="noStrike">
                        <a:solidFill>
                          <a:srgbClr val="656668"/>
                        </a:solidFill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pc="-1" strike="noStrike">
                          <a:solidFill>
                            <a:srgbClr val="16696b"/>
                          </a:solidFill>
                          <a:latin typeface="Droid Sans Mono"/>
                        </a:rPr>
                        <a:t>20</a:t>
                      </a:r>
                      <a:endParaRPr b="0" lang="en-US" sz="1050" spc="-1" strike="noStrike">
                        <a:solidFill>
                          <a:srgbClr val="16696b"/>
                        </a:solidFill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r>
                        <a:rPr b="0" lang="en-US" sz="1050" spc="-1" strike="noStrike">
                          <a:solidFill>
                            <a:srgbClr val="656668"/>
                          </a:solidFill>
                          <a:latin typeface="Droid Sans Mono"/>
                        </a:rPr>
                        <a:t>    </a:t>
                      </a:r>
                      <a:r>
                        <a:rPr b="0" lang="en-US" sz="1050" spc="-1" strike="noStrike">
                          <a:solidFill>
                            <a:srgbClr val="c46c36"/>
                          </a:solidFill>
                          <a:latin typeface="Droid Sans Mono"/>
                        </a:rPr>
                        <a:t>digitalWrite</a:t>
                      </a:r>
                      <a:r>
                        <a:rPr b="0" lang="en-US" sz="1050" spc="-1" strike="noStrike">
                          <a:solidFill>
                            <a:srgbClr val="656668"/>
                          </a:solidFill>
                          <a:latin typeface="Droid Sans Mono"/>
                        </a:rPr>
                        <a:t>(red_led, LOW);</a:t>
                      </a:r>
                      <a:endParaRPr b="0" lang="en-US" sz="1050" spc="-1" strike="noStrike">
                        <a:solidFill>
                          <a:srgbClr val="656668"/>
                        </a:solidFill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pc="-1" strike="noStrike">
                          <a:solidFill>
                            <a:srgbClr val="16696b"/>
                          </a:solidFill>
                          <a:latin typeface="Droid Sans Mono"/>
                        </a:rPr>
                        <a:t>21</a:t>
                      </a:r>
                      <a:endParaRPr b="0" lang="en-US" sz="1050" spc="-1" strike="noStrike">
                        <a:solidFill>
                          <a:srgbClr val="16696b"/>
                        </a:solidFill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r>
                        <a:rPr b="0" lang="en-US" sz="1050" spc="-1" strike="noStrike">
                          <a:solidFill>
                            <a:srgbClr val="656668"/>
                          </a:solidFill>
                          <a:latin typeface="Droid Sans Mono"/>
                        </a:rPr>
                        <a:t>    </a:t>
                      </a:r>
                      <a:r>
                        <a:rPr b="0" lang="en-US" sz="1050" spc="-1" strike="noStrike">
                          <a:solidFill>
                            <a:srgbClr val="c46c36"/>
                          </a:solidFill>
                          <a:latin typeface="Droid Sans Mono"/>
                        </a:rPr>
                        <a:t>digitalWrite</a:t>
                      </a:r>
                      <a:r>
                        <a:rPr b="0" lang="en-US" sz="1050" spc="-1" strike="noStrike">
                          <a:solidFill>
                            <a:srgbClr val="656668"/>
                          </a:solidFill>
                          <a:latin typeface="Droid Sans Mono"/>
                        </a:rPr>
                        <a:t>(green_led, HIGH);</a:t>
                      </a:r>
                      <a:endParaRPr b="0" lang="en-US" sz="1050" spc="-1" strike="noStrike">
                        <a:solidFill>
                          <a:srgbClr val="656668"/>
                        </a:solidFill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pc="-1" strike="noStrike">
                          <a:solidFill>
                            <a:srgbClr val="16696b"/>
                          </a:solidFill>
                          <a:latin typeface="Droid Sans Mono"/>
                        </a:rPr>
                        <a:t>22</a:t>
                      </a:r>
                      <a:endParaRPr b="0" lang="en-US" sz="1050" spc="-1" strike="noStrike">
                        <a:solidFill>
                          <a:srgbClr val="16696b"/>
                        </a:solidFill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r>
                        <a:rPr b="0" lang="en-US" sz="1050" spc="-1" strike="noStrike">
                          <a:solidFill>
                            <a:srgbClr val="656668"/>
                          </a:solidFill>
                          <a:latin typeface="Droid Sans Mono"/>
                        </a:rPr>
                        <a:t>  </a:t>
                      </a:r>
                      <a:r>
                        <a:rPr b="0" lang="en-US" sz="1050" spc="-1" strike="noStrike">
                          <a:solidFill>
                            <a:srgbClr val="656668"/>
                          </a:solidFill>
                          <a:latin typeface="Droid Sans Mono"/>
                        </a:rPr>
                        <a:t>}</a:t>
                      </a:r>
                      <a:endParaRPr b="0" lang="en-US" sz="1050" spc="-1" strike="noStrike">
                        <a:solidFill>
                          <a:srgbClr val="656668"/>
                        </a:solidFill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pc="-1" strike="noStrike">
                          <a:solidFill>
                            <a:srgbClr val="16696b"/>
                          </a:solidFill>
                          <a:latin typeface="Droid Sans Mono"/>
                        </a:rPr>
                        <a:t>23</a:t>
                      </a:r>
                      <a:endParaRPr b="0" lang="en-US" sz="1050" spc="-1" strike="noStrike">
                        <a:solidFill>
                          <a:srgbClr val="16696b"/>
                        </a:solidFill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r>
                        <a:rPr b="0" lang="en-US" sz="1050" spc="-1" strike="noStrike">
                          <a:solidFill>
                            <a:srgbClr val="656668"/>
                          </a:solidFill>
                          <a:latin typeface="Droid Sans Mono"/>
                        </a:rPr>
                        <a:t>  </a:t>
                      </a:r>
                      <a:r>
                        <a:rPr b="0" lang="en-US" sz="1050" spc="-1" strike="noStrike">
                          <a:solidFill>
                            <a:srgbClr val="656668"/>
                          </a:solidFill>
                          <a:latin typeface="Droid Sans Mono"/>
                        </a:rPr>
                        <a:t>else {</a:t>
                      </a:r>
                      <a:endParaRPr b="0" lang="en-US" sz="1050" spc="-1" strike="noStrike">
                        <a:solidFill>
                          <a:srgbClr val="656668"/>
                        </a:solidFill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pc="-1" strike="noStrike">
                          <a:solidFill>
                            <a:srgbClr val="16696b"/>
                          </a:solidFill>
                          <a:latin typeface="Droid Sans Mono"/>
                        </a:rPr>
                        <a:t>24</a:t>
                      </a:r>
                      <a:endParaRPr b="0" lang="en-US" sz="1050" spc="-1" strike="noStrike">
                        <a:solidFill>
                          <a:srgbClr val="16696b"/>
                        </a:solidFill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r>
                        <a:rPr b="0" lang="en-US" sz="1050" spc="-1" strike="noStrike">
                          <a:solidFill>
                            <a:srgbClr val="656668"/>
                          </a:solidFill>
                          <a:latin typeface="Droid Sans Mono"/>
                        </a:rPr>
                        <a:t>    </a:t>
                      </a:r>
                      <a:r>
                        <a:rPr b="0" lang="en-US" sz="1050" spc="-1" strike="noStrike">
                          <a:solidFill>
                            <a:srgbClr val="c46c36"/>
                          </a:solidFill>
                          <a:latin typeface="Droid Sans Mono"/>
                        </a:rPr>
                        <a:t>digitalWrite</a:t>
                      </a:r>
                      <a:r>
                        <a:rPr b="0" lang="en-US" sz="1050" spc="-1" strike="noStrike">
                          <a:solidFill>
                            <a:srgbClr val="656668"/>
                          </a:solidFill>
                          <a:latin typeface="Droid Sans Mono"/>
                        </a:rPr>
                        <a:t>(green_led, LOW);</a:t>
                      </a:r>
                      <a:endParaRPr b="0" lang="en-US" sz="1050" spc="-1" strike="noStrike">
                        <a:solidFill>
                          <a:srgbClr val="656668"/>
                        </a:solidFill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pc="-1" strike="noStrike">
                          <a:solidFill>
                            <a:srgbClr val="16696b"/>
                          </a:solidFill>
                          <a:latin typeface="Droid Sans Mono"/>
                        </a:rPr>
                        <a:t>25</a:t>
                      </a:r>
                      <a:endParaRPr b="0" lang="en-US" sz="1050" spc="-1" strike="noStrike">
                        <a:solidFill>
                          <a:srgbClr val="16696b"/>
                        </a:solidFill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r>
                        <a:rPr b="0" lang="en-US" sz="1050" spc="-1" strike="noStrike">
                          <a:solidFill>
                            <a:srgbClr val="656668"/>
                          </a:solidFill>
                          <a:latin typeface="Droid Sans Mono"/>
                        </a:rPr>
                        <a:t>    </a:t>
                      </a:r>
                      <a:r>
                        <a:rPr b="0" lang="en-US" sz="1050" spc="-1" strike="noStrike">
                          <a:solidFill>
                            <a:srgbClr val="c46c36"/>
                          </a:solidFill>
                          <a:latin typeface="Droid Sans Mono"/>
                        </a:rPr>
                        <a:t>digitalWrite</a:t>
                      </a:r>
                      <a:r>
                        <a:rPr b="0" lang="en-US" sz="1050" spc="-1" strike="noStrike">
                          <a:solidFill>
                            <a:srgbClr val="656668"/>
                          </a:solidFill>
                          <a:latin typeface="Droid Sans Mono"/>
                        </a:rPr>
                        <a:t>(red_led, HIGH);</a:t>
                      </a:r>
                      <a:endParaRPr b="0" lang="en-US" sz="1050" spc="-1" strike="noStrike">
                        <a:solidFill>
                          <a:srgbClr val="656668"/>
                        </a:solidFill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pc="-1" strike="noStrike">
                          <a:solidFill>
                            <a:srgbClr val="16696b"/>
                          </a:solidFill>
                          <a:latin typeface="Droid Sans Mono"/>
                        </a:rPr>
                        <a:t>26</a:t>
                      </a:r>
                      <a:endParaRPr b="0" lang="en-US" sz="1050" spc="-1" strike="noStrike">
                        <a:solidFill>
                          <a:srgbClr val="16696b"/>
                        </a:solidFill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r>
                        <a:rPr b="0" lang="en-US" sz="1050" spc="-1" strike="noStrike">
                          <a:solidFill>
                            <a:srgbClr val="656668"/>
                          </a:solidFill>
                          <a:latin typeface="Droid Sans Mono"/>
                        </a:rPr>
                        <a:t>  </a:t>
                      </a:r>
                      <a:r>
                        <a:rPr b="0" lang="en-US" sz="1050" spc="-1" strike="noStrike">
                          <a:solidFill>
                            <a:srgbClr val="656668"/>
                          </a:solidFill>
                          <a:latin typeface="Droid Sans Mono"/>
                        </a:rPr>
                        <a:t>}</a:t>
                      </a:r>
                      <a:endParaRPr b="0" lang="en-US" sz="1050" spc="-1" strike="noStrike">
                        <a:solidFill>
                          <a:srgbClr val="656668"/>
                        </a:solidFill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pc="-1" strike="noStrike">
                          <a:solidFill>
                            <a:srgbClr val="16696b"/>
                          </a:solidFill>
                          <a:latin typeface="Droid Sans Mono"/>
                        </a:rPr>
                        <a:t>27</a:t>
                      </a:r>
                      <a:endParaRPr b="0" lang="en-US" sz="1050" spc="-1" strike="noStrike">
                        <a:solidFill>
                          <a:srgbClr val="16696b"/>
                        </a:solidFill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r>
                        <a:rPr b="0" lang="en-US" sz="1050" spc="-1" strike="noStrike">
                          <a:solidFill>
                            <a:srgbClr val="656668"/>
                          </a:solidFill>
                          <a:latin typeface="Droid Sans Mono"/>
                        </a:rPr>
                        <a:t>}</a:t>
                      </a:r>
                      <a:endParaRPr b="0" lang="en-US" sz="1050" spc="-1" strike="noStrike">
                        <a:solidFill>
                          <a:srgbClr val="656668"/>
                        </a:solidFill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pc="-1" strike="noStrike">
                          <a:solidFill>
                            <a:srgbClr val="16696b"/>
                          </a:solidFill>
                          <a:latin typeface="Droid Sans Mono"/>
                        </a:rPr>
                        <a:t>28</a:t>
                      </a:r>
                      <a:endParaRPr b="0" lang="en-US" sz="1050" spc="-1" strike="noStrike">
                        <a:solidFill>
                          <a:srgbClr val="16696b"/>
                        </a:solidFill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endParaRPr b="0" lang="en-US" sz="1050" spc="-1" strike="noStrike">
                        <a:solidFill>
                          <a:srgbClr val="656668"/>
                        </a:solidFill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pc="-1" strike="noStrike">
                          <a:solidFill>
                            <a:srgbClr val="16696b"/>
                          </a:solidFill>
                          <a:latin typeface="Droid Sans Mono"/>
                        </a:rPr>
                        <a:t>29</a:t>
                      </a:r>
                      <a:endParaRPr b="0" lang="en-US" sz="1050" spc="-1" strike="noStrike">
                        <a:solidFill>
                          <a:srgbClr val="16696b"/>
                        </a:solidFill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r>
                        <a:rPr b="0" lang="en-US" sz="1050" spc="-1" strike="noStrike">
                          <a:solidFill>
                            <a:srgbClr val="abb4b1"/>
                          </a:solidFill>
                          <a:latin typeface="Droid Sans Mono"/>
                        </a:rPr>
                        <a:t>// the loop function runs over and over again forever</a:t>
                      </a:r>
                      <a:endParaRPr b="0" lang="en-US" sz="1050" spc="-1" strike="noStrike">
                        <a:solidFill>
                          <a:srgbClr val="abb4b1"/>
                        </a:solidFill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pc="-1" strike="noStrike">
                          <a:solidFill>
                            <a:srgbClr val="16696b"/>
                          </a:solidFill>
                          <a:latin typeface="Droid Sans Mono"/>
                        </a:rPr>
                        <a:t>30</a:t>
                      </a:r>
                      <a:endParaRPr b="0" lang="en-US" sz="1050" spc="-1" strike="noStrike">
                        <a:solidFill>
                          <a:srgbClr val="16696b"/>
                        </a:solidFill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r>
                        <a:rPr b="0" lang="en-US" sz="1050" spc="-1" strike="noStrike">
                          <a:solidFill>
                            <a:srgbClr val="3ba690"/>
                          </a:solidFill>
                          <a:latin typeface="Droid Sans Mono"/>
                        </a:rPr>
                        <a:t>void</a:t>
                      </a:r>
                      <a:r>
                        <a:rPr b="0" lang="en-US" sz="1050" spc="-1" strike="noStrike">
                          <a:solidFill>
                            <a:srgbClr val="656668"/>
                          </a:solidFill>
                          <a:latin typeface="Droid Sans Mono"/>
                        </a:rPr>
                        <a:t> </a:t>
                      </a:r>
                      <a:r>
                        <a:rPr b="0" lang="en-US" sz="1050" spc="-1" strike="noStrike">
                          <a:solidFill>
                            <a:srgbClr val="c46c36"/>
                          </a:solidFill>
                          <a:latin typeface="Droid Sans Mono"/>
                        </a:rPr>
                        <a:t>loop</a:t>
                      </a:r>
                      <a:r>
                        <a:rPr b="0" lang="en-US" sz="1050" spc="-1" strike="noStrike">
                          <a:solidFill>
                            <a:srgbClr val="656668"/>
                          </a:solidFill>
                          <a:latin typeface="Droid Sans Mono"/>
                        </a:rPr>
                        <a:t>() {</a:t>
                      </a:r>
                      <a:endParaRPr b="0" lang="en-US" sz="1050" spc="-1" strike="noStrike">
                        <a:solidFill>
                          <a:srgbClr val="656668"/>
                        </a:solidFill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pc="-1" strike="noStrike">
                          <a:solidFill>
                            <a:srgbClr val="16696b"/>
                          </a:solidFill>
                          <a:latin typeface="Droid Sans Mono"/>
                        </a:rPr>
                        <a:t>31</a:t>
                      </a:r>
                      <a:endParaRPr b="0" lang="en-US" sz="1050" spc="-1" strike="noStrike">
                        <a:solidFill>
                          <a:srgbClr val="16696b"/>
                        </a:solidFill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endParaRPr b="0" lang="en-US" sz="1050" spc="-1" strike="noStrike">
                        <a:solidFill>
                          <a:srgbClr val="656668"/>
                        </a:solidFill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pc="-1" strike="noStrike">
                          <a:solidFill>
                            <a:srgbClr val="16696b"/>
                          </a:solidFill>
                          <a:latin typeface="Droid Sans Mono"/>
                        </a:rPr>
                        <a:t>32</a:t>
                      </a:r>
                      <a:endParaRPr b="0" lang="en-US" sz="1050" spc="-1" strike="noStrike">
                        <a:solidFill>
                          <a:srgbClr val="16696b"/>
                        </a:solidFill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r>
                        <a:rPr b="0" lang="en-US" sz="1050" spc="-1" strike="noStrike">
                          <a:solidFill>
                            <a:srgbClr val="656668"/>
                          </a:solidFill>
                          <a:latin typeface="Droid Sans Mono"/>
                        </a:rPr>
                        <a:t>}</a:t>
                      </a:r>
                      <a:endParaRPr b="0" lang="en-US" sz="1050" spc="-1" strike="noStrike">
                        <a:solidFill>
                          <a:srgbClr val="656668"/>
                        </a:solidFill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284" name=""/>
          <p:cNvSpPr/>
          <p:nvPr/>
        </p:nvSpPr>
        <p:spPr>
          <a:xfrm>
            <a:off x="2011680" y="3674160"/>
            <a:ext cx="868680" cy="257760"/>
          </a:xfrm>
          <a:prstGeom prst="rect">
            <a:avLst/>
          </a:prstGeom>
          <a:noFill/>
          <a:ln w="76320">
            <a:solidFill>
              <a:srgbClr val="5074b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128160" rIns="128160" tIns="83160" bIns="8316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PlaceHolder 1"/>
          <p:cNvSpPr>
            <a:spLocks noGrp="1"/>
          </p:cNvSpPr>
          <p:nvPr>
            <p:ph type="title"/>
          </p:nvPr>
        </p:nvSpPr>
        <p:spPr>
          <a:xfrm>
            <a:off x="685800" y="16560"/>
            <a:ext cx="7770600" cy="1141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US" sz="3200" spc="-1" strike="noStrike">
                <a:solidFill>
                  <a:srgbClr val="000000"/>
                </a:solidFill>
                <a:latin typeface="dark forest"/>
                <a:ea typeface="Osaka"/>
              </a:rPr>
              <a:t>Project #3 – Lie Detector</a:t>
            </a:r>
            <a:br>
              <a:rPr sz="3200"/>
            </a:br>
            <a:r>
              <a:rPr b="0" lang="en-US" sz="3200" spc="-1" strike="noStrike">
                <a:solidFill>
                  <a:srgbClr val="000000"/>
                </a:solidFill>
                <a:latin typeface="dark forest"/>
                <a:ea typeface="Osaka"/>
              </a:rPr>
              <a:t>Code Review</a:t>
            </a:r>
            <a:endParaRPr b="0" lang="en-GB" sz="3200" spc="-1" strike="noStrike">
              <a:solidFill>
                <a:srgbClr val="ffffff"/>
              </a:solidFill>
              <a:latin typeface="dark forest"/>
            </a:endParaRPr>
          </a:p>
        </p:txBody>
      </p:sp>
      <p:pic>
        <p:nvPicPr>
          <p:cNvPr id="286" name="" descr=""/>
          <p:cNvPicPr/>
          <p:nvPr/>
        </p:nvPicPr>
        <p:blipFill>
          <a:blip r:embed="rId1"/>
          <a:stretch/>
        </p:blipFill>
        <p:spPr>
          <a:xfrm>
            <a:off x="1543680" y="623160"/>
            <a:ext cx="6057000" cy="5580360"/>
          </a:xfrm>
          <a:prstGeom prst="rect">
            <a:avLst/>
          </a:prstGeom>
          <a:ln w="0">
            <a:noFill/>
          </a:ln>
        </p:spPr>
      </p:pic>
      <p:pic>
        <p:nvPicPr>
          <p:cNvPr id="287" name="" descr=""/>
          <p:cNvPicPr/>
          <p:nvPr/>
        </p:nvPicPr>
        <p:blipFill>
          <a:blip r:embed="rId2"/>
          <a:stretch/>
        </p:blipFill>
        <p:spPr>
          <a:xfrm>
            <a:off x="1543680" y="822960"/>
            <a:ext cx="6057000" cy="5380560"/>
          </a:xfrm>
          <a:prstGeom prst="rect">
            <a:avLst/>
          </a:prstGeom>
          <a:ln w="0">
            <a:noFill/>
          </a:ln>
        </p:spPr>
      </p:pic>
      <p:graphicFrame>
        <p:nvGraphicFramePr>
          <p:cNvPr id="288" name=""/>
          <p:cNvGraphicFramePr/>
          <p:nvPr/>
        </p:nvGraphicFramePr>
        <p:xfrm>
          <a:off x="1571760" y="878400"/>
          <a:ext cx="5992200" cy="5047920"/>
        </p:xfrm>
        <a:graphic>
          <a:graphicData uri="http://schemas.openxmlformats.org/drawingml/2006/table">
            <a:tbl>
              <a:tblPr/>
              <a:tblGrid>
                <a:gridCol w="285480"/>
                <a:gridCol w="5707080"/>
              </a:tblGrid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pc="-1" strike="noStrike">
                          <a:solidFill>
                            <a:srgbClr val="16696b"/>
                          </a:solidFill>
                          <a:latin typeface="Droid Sans Mono"/>
                        </a:rPr>
                        <a:t>1</a:t>
                      </a:r>
                      <a:endParaRPr b="0" lang="en-US" sz="105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r>
                        <a:rPr b="0" lang="en-US" sz="1050" spc="-1" strike="noStrike">
                          <a:solidFill>
                            <a:srgbClr val="abb4b1"/>
                          </a:solidFill>
                          <a:latin typeface="Droid Sans Mono"/>
                        </a:rPr>
                        <a:t>/*</a:t>
                      </a:r>
                      <a:endParaRPr b="0" lang="en-US" sz="1050" spc="-1" strike="noStrike">
                        <a:solidFill>
                          <a:srgbClr val="abb4b1"/>
                        </a:solidFill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pc="-1" strike="noStrike">
                          <a:solidFill>
                            <a:srgbClr val="16696b"/>
                          </a:solidFill>
                          <a:latin typeface="Droid Sans Mono"/>
                        </a:rPr>
                        <a:t>2</a:t>
                      </a:r>
                      <a:endParaRPr b="0" lang="en-US" sz="1050" spc="-1" strike="noStrike">
                        <a:solidFill>
                          <a:srgbClr val="16696b"/>
                        </a:solidFill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r>
                        <a:rPr b="0" lang="en-US" sz="1050" spc="-1" strike="noStrike">
                          <a:solidFill>
                            <a:srgbClr val="abb4b1"/>
                          </a:solidFill>
                          <a:latin typeface="Droid Sans Mono"/>
                        </a:rPr>
                        <a:t> </a:t>
                      </a:r>
                      <a:r>
                        <a:rPr b="0" lang="en-US" sz="1050" spc="-1" strike="noStrike">
                          <a:solidFill>
                            <a:srgbClr val="abb4b1"/>
                          </a:solidFill>
                          <a:latin typeface="Droid Sans Mono"/>
                        </a:rPr>
                        <a:t>* Test our if() statements</a:t>
                      </a:r>
                      <a:endParaRPr b="0" lang="en-US" sz="1050" spc="-1" strike="noStrike">
                        <a:solidFill>
                          <a:srgbClr val="abb4b1"/>
                        </a:solidFill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pc="-1" strike="noStrike">
                          <a:solidFill>
                            <a:srgbClr val="16696b"/>
                          </a:solidFill>
                          <a:latin typeface="Droid Sans Mono"/>
                        </a:rPr>
                        <a:t>3</a:t>
                      </a:r>
                      <a:endParaRPr b="0" lang="en-US" sz="1050" spc="-1" strike="noStrike">
                        <a:solidFill>
                          <a:srgbClr val="16696b"/>
                        </a:solidFill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r>
                        <a:rPr b="0" lang="en-US" sz="1050" spc="-1" strike="noStrike">
                          <a:solidFill>
                            <a:srgbClr val="abb4b1"/>
                          </a:solidFill>
                          <a:latin typeface="Droid Sans Mono"/>
                        </a:rPr>
                        <a:t> </a:t>
                      </a:r>
                      <a:r>
                        <a:rPr b="0" lang="en-US" sz="1050" spc="-1" strike="noStrike">
                          <a:solidFill>
                            <a:srgbClr val="abb4b1"/>
                          </a:solidFill>
                          <a:latin typeface="Droid Sans Mono"/>
                        </a:rPr>
                        <a:t>*/</a:t>
                      </a:r>
                      <a:endParaRPr b="0" lang="en-US" sz="1050" spc="-1" strike="noStrike">
                        <a:solidFill>
                          <a:srgbClr val="abb4b1"/>
                        </a:solidFill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pc="-1" strike="noStrike">
                          <a:solidFill>
                            <a:srgbClr val="16696b"/>
                          </a:solidFill>
                          <a:latin typeface="Droid Sans Mono"/>
                        </a:rPr>
                        <a:t>4</a:t>
                      </a:r>
                      <a:endParaRPr b="0" lang="en-US" sz="1050" spc="-1" strike="noStrike">
                        <a:solidFill>
                          <a:srgbClr val="16696b"/>
                        </a:solidFill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endParaRPr b="0" lang="en-US" sz="1050" spc="-1" strike="noStrike">
                        <a:solidFill>
                          <a:srgbClr val="656668"/>
                        </a:solidFill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pc="-1" strike="noStrike">
                          <a:solidFill>
                            <a:srgbClr val="16696b"/>
                          </a:solidFill>
                          <a:latin typeface="Droid Sans Mono"/>
                        </a:rPr>
                        <a:t>5</a:t>
                      </a:r>
                      <a:endParaRPr b="0" lang="en-US" sz="1050" spc="-1" strike="noStrike">
                        <a:solidFill>
                          <a:srgbClr val="16696b"/>
                        </a:solidFill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r>
                        <a:rPr b="0" lang="en-US" sz="1050" spc="-1" strike="noStrike">
                          <a:solidFill>
                            <a:srgbClr val="abb4b1"/>
                          </a:solidFill>
                          <a:latin typeface="Droid Sans Mono"/>
                        </a:rPr>
                        <a:t>// assign pin based off circuit</a:t>
                      </a:r>
                      <a:endParaRPr b="0" lang="en-US" sz="1050" spc="-1" strike="noStrike">
                        <a:solidFill>
                          <a:srgbClr val="abb4b1"/>
                        </a:solidFill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pc="-1" strike="noStrike">
                          <a:solidFill>
                            <a:srgbClr val="16696b"/>
                          </a:solidFill>
                          <a:latin typeface="Droid Sans Mono"/>
                        </a:rPr>
                        <a:t>6</a:t>
                      </a:r>
                      <a:endParaRPr b="0" lang="en-US" sz="1050" spc="-1" strike="noStrike">
                        <a:solidFill>
                          <a:srgbClr val="16696b"/>
                        </a:solidFill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r>
                        <a:rPr b="0" lang="en-US" sz="1050" spc="-1" strike="noStrike">
                          <a:solidFill>
                            <a:srgbClr val="3ba690"/>
                          </a:solidFill>
                          <a:latin typeface="Droid Sans Mono"/>
                        </a:rPr>
                        <a:t>int</a:t>
                      </a:r>
                      <a:r>
                        <a:rPr b="0" lang="en-US" sz="1050" spc="-1" strike="noStrike">
                          <a:solidFill>
                            <a:srgbClr val="656668"/>
                          </a:solidFill>
                          <a:latin typeface="Droid Sans Mono"/>
                        </a:rPr>
                        <a:t> red_led = </a:t>
                      </a:r>
                      <a:r>
                        <a:rPr b="0" lang="en-US" sz="1050" spc="-1" strike="noStrike">
                          <a:solidFill>
                            <a:srgbClr val="16696b"/>
                          </a:solidFill>
                          <a:latin typeface="Droid Sans Mono"/>
                        </a:rPr>
                        <a:t>13</a:t>
                      </a:r>
                      <a:r>
                        <a:rPr b="0" lang="en-US" sz="1050" spc="-1" strike="noStrike">
                          <a:solidFill>
                            <a:srgbClr val="656668"/>
                          </a:solidFill>
                          <a:latin typeface="Droid Sans Mono"/>
                        </a:rPr>
                        <a:t>;</a:t>
                      </a:r>
                      <a:endParaRPr b="0" lang="en-US" sz="1050" spc="-1" strike="noStrike">
                        <a:solidFill>
                          <a:srgbClr val="656668"/>
                        </a:solidFill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21600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pc="-1" strike="noStrike">
                          <a:solidFill>
                            <a:srgbClr val="16696b"/>
                          </a:solidFill>
                          <a:latin typeface="Droid Sans Mono"/>
                        </a:rPr>
                        <a:t>7</a:t>
                      </a:r>
                      <a:endParaRPr b="0" lang="en-US" sz="1050" spc="-1" strike="noStrike">
                        <a:solidFill>
                          <a:srgbClr val="16696b"/>
                        </a:solidFill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r>
                        <a:rPr b="0" lang="en-US" sz="1050" spc="-1" strike="noStrike">
                          <a:solidFill>
                            <a:srgbClr val="3ba690"/>
                          </a:solidFill>
                          <a:latin typeface="Droid Sans Mono"/>
                        </a:rPr>
                        <a:t>int</a:t>
                      </a:r>
                      <a:r>
                        <a:rPr b="0" lang="en-US" sz="1050" spc="-1" strike="noStrike">
                          <a:solidFill>
                            <a:srgbClr val="656668"/>
                          </a:solidFill>
                          <a:latin typeface="Droid Sans Mono"/>
                        </a:rPr>
                        <a:t> green_led = </a:t>
                      </a:r>
                      <a:r>
                        <a:rPr b="0" lang="en-US" sz="1050" spc="-1" strike="noStrike">
                          <a:solidFill>
                            <a:srgbClr val="16696b"/>
                          </a:solidFill>
                          <a:latin typeface="Droid Sans Mono"/>
                        </a:rPr>
                        <a:t>12</a:t>
                      </a:r>
                      <a:r>
                        <a:rPr b="0" lang="en-US" sz="1050" spc="-1" strike="noStrike">
                          <a:solidFill>
                            <a:srgbClr val="656668"/>
                          </a:solidFill>
                          <a:latin typeface="Droid Sans Mono"/>
                        </a:rPr>
                        <a:t>;</a:t>
                      </a:r>
                      <a:endParaRPr b="0" lang="en-US" sz="1050" spc="-1" strike="noStrike">
                        <a:solidFill>
                          <a:srgbClr val="656668"/>
                        </a:solidFill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pc="-1" strike="noStrike">
                          <a:solidFill>
                            <a:srgbClr val="16696b"/>
                          </a:solidFill>
                          <a:latin typeface="Droid Sans Mono"/>
                        </a:rPr>
                        <a:t>8</a:t>
                      </a:r>
                      <a:endParaRPr b="0" lang="en-US" sz="1050" spc="-1" strike="noStrike">
                        <a:solidFill>
                          <a:srgbClr val="16696b"/>
                        </a:solidFill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endParaRPr b="0" lang="en-US" sz="1050" spc="-1" strike="noStrike">
                        <a:solidFill>
                          <a:srgbClr val="656668"/>
                        </a:solidFill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pc="-1" strike="noStrike">
                          <a:solidFill>
                            <a:srgbClr val="16696b"/>
                          </a:solidFill>
                          <a:latin typeface="Droid Sans Mono"/>
                        </a:rPr>
                        <a:t>9</a:t>
                      </a:r>
                      <a:endParaRPr b="0" lang="en-US" sz="1050" spc="-1" strike="noStrike">
                        <a:solidFill>
                          <a:srgbClr val="16696b"/>
                        </a:solidFill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r>
                        <a:rPr b="0" lang="en-US" sz="1050" spc="-1" strike="noStrike">
                          <a:solidFill>
                            <a:srgbClr val="abb4b1"/>
                          </a:solidFill>
                          <a:latin typeface="Droid Sans Mono"/>
                        </a:rPr>
                        <a:t>// these are the variables we'll play around with</a:t>
                      </a:r>
                      <a:endParaRPr b="0" lang="en-US" sz="1050" spc="-1" strike="noStrike">
                        <a:solidFill>
                          <a:srgbClr val="abb4b1"/>
                        </a:solidFill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pc="-1" strike="noStrike">
                          <a:solidFill>
                            <a:srgbClr val="16696b"/>
                          </a:solidFill>
                          <a:latin typeface="Droid Sans Mono"/>
                        </a:rPr>
                        <a:t>10</a:t>
                      </a:r>
                      <a:endParaRPr b="0" lang="en-US" sz="1050" spc="-1" strike="noStrike">
                        <a:solidFill>
                          <a:srgbClr val="16696b"/>
                        </a:solidFill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r>
                        <a:rPr b="0" lang="en-US" sz="1050" spc="-1" strike="noStrike">
                          <a:solidFill>
                            <a:srgbClr val="3ba690"/>
                          </a:solidFill>
                          <a:latin typeface="Droid Sans Mono"/>
                        </a:rPr>
                        <a:t>int</a:t>
                      </a:r>
                      <a:r>
                        <a:rPr b="0" lang="en-US" sz="1050" spc="-1" strike="noStrike">
                          <a:solidFill>
                            <a:srgbClr val="656668"/>
                          </a:solidFill>
                          <a:latin typeface="Droid Sans Mono"/>
                        </a:rPr>
                        <a:t> a = </a:t>
                      </a:r>
                      <a:r>
                        <a:rPr b="0" lang="en-US" sz="1050" spc="-1" strike="noStrike">
                          <a:solidFill>
                            <a:srgbClr val="16696b"/>
                          </a:solidFill>
                          <a:latin typeface="Droid Sans Mono"/>
                        </a:rPr>
                        <a:t>true</a:t>
                      </a:r>
                      <a:r>
                        <a:rPr b="0" lang="en-US" sz="1050" spc="-1" strike="noStrike">
                          <a:solidFill>
                            <a:srgbClr val="656668"/>
                          </a:solidFill>
                          <a:latin typeface="Droid Sans Mono"/>
                        </a:rPr>
                        <a:t>;</a:t>
                      </a:r>
                      <a:endParaRPr b="0" lang="en-US" sz="1050" spc="-1" strike="noStrike">
                        <a:solidFill>
                          <a:srgbClr val="656668"/>
                        </a:solidFill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pc="-1" strike="noStrike">
                          <a:solidFill>
                            <a:srgbClr val="16696b"/>
                          </a:solidFill>
                          <a:latin typeface="Droid Sans Mono"/>
                        </a:rPr>
                        <a:t>11</a:t>
                      </a:r>
                      <a:endParaRPr b="0" lang="en-US" sz="1050" spc="-1" strike="noStrike">
                        <a:solidFill>
                          <a:srgbClr val="16696b"/>
                        </a:solidFill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r>
                        <a:rPr b="0" lang="en-US" sz="1050" spc="-1" strike="noStrike">
                          <a:solidFill>
                            <a:srgbClr val="3ba690"/>
                          </a:solidFill>
                          <a:latin typeface="Droid Sans Mono"/>
                        </a:rPr>
                        <a:t>int</a:t>
                      </a:r>
                      <a:r>
                        <a:rPr b="0" lang="en-US" sz="1050" spc="-1" strike="noStrike">
                          <a:solidFill>
                            <a:srgbClr val="656668"/>
                          </a:solidFill>
                          <a:latin typeface="Droid Sans Mono"/>
                        </a:rPr>
                        <a:t> b = </a:t>
                      </a:r>
                      <a:r>
                        <a:rPr b="0" lang="en-US" sz="1050" spc="-1" strike="noStrike">
                          <a:solidFill>
                            <a:srgbClr val="16696b"/>
                          </a:solidFill>
                          <a:latin typeface="Droid Sans Mono"/>
                        </a:rPr>
                        <a:t>5</a:t>
                      </a:r>
                      <a:r>
                        <a:rPr b="0" lang="en-US" sz="1050" spc="-1" strike="noStrike">
                          <a:solidFill>
                            <a:srgbClr val="656668"/>
                          </a:solidFill>
                          <a:latin typeface="Droid Sans Mono"/>
                        </a:rPr>
                        <a:t>;</a:t>
                      </a:r>
                      <a:endParaRPr b="0" lang="en-US" sz="1050" spc="-1" strike="noStrike">
                        <a:solidFill>
                          <a:srgbClr val="656668"/>
                        </a:solidFill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pc="-1" strike="noStrike">
                          <a:solidFill>
                            <a:srgbClr val="16696b"/>
                          </a:solidFill>
                          <a:latin typeface="Droid Sans Mono"/>
                        </a:rPr>
                        <a:t>12</a:t>
                      </a:r>
                      <a:endParaRPr b="0" lang="en-US" sz="1050" spc="-1" strike="noStrike">
                        <a:solidFill>
                          <a:srgbClr val="16696b"/>
                        </a:solidFill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endParaRPr b="0" lang="en-US" sz="1050" spc="-1" strike="noStrike">
                        <a:solidFill>
                          <a:srgbClr val="656668"/>
                        </a:solidFill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pc="-1" strike="noStrike">
                          <a:solidFill>
                            <a:srgbClr val="16696b"/>
                          </a:solidFill>
                          <a:latin typeface="Droid Sans Mono"/>
                        </a:rPr>
                        <a:t>13</a:t>
                      </a:r>
                      <a:endParaRPr b="0" lang="en-US" sz="1050" spc="-1" strike="noStrike">
                        <a:solidFill>
                          <a:srgbClr val="16696b"/>
                        </a:solidFill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r>
                        <a:rPr b="0" lang="en-US" sz="1050" spc="-1" strike="noStrike">
                          <a:solidFill>
                            <a:srgbClr val="abb4b1"/>
                          </a:solidFill>
                          <a:latin typeface="Droid Sans Mono"/>
                          <a:ea typeface="Noto Sans CJK SC"/>
                        </a:rPr>
                        <a:t>// the setup function runs once when you press reset or</a:t>
                      </a:r>
                      <a:r>
                        <a:rPr b="0" lang="en-US" sz="1050" spc="-1" strike="noStrike">
                          <a:solidFill>
                            <a:srgbClr val="abb4b1"/>
                          </a:solidFill>
                          <a:latin typeface="Droid Sans Mono"/>
                        </a:rPr>
                        <a:t> power the board</a:t>
                      </a:r>
                      <a:endParaRPr b="0" lang="en-US" sz="1050" spc="-1" strike="noStrike">
                        <a:solidFill>
                          <a:srgbClr val="abb4b1"/>
                        </a:solidFill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pc="-1" strike="noStrike">
                          <a:solidFill>
                            <a:srgbClr val="16696b"/>
                          </a:solidFill>
                          <a:latin typeface="Droid Sans Mono"/>
                        </a:rPr>
                        <a:t>14</a:t>
                      </a:r>
                      <a:endParaRPr b="0" lang="en-US" sz="1050" spc="-1" strike="noStrike">
                        <a:solidFill>
                          <a:srgbClr val="16696b"/>
                        </a:solidFill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r>
                        <a:rPr b="0" lang="en-US" sz="1050" spc="-1" strike="noStrike">
                          <a:solidFill>
                            <a:srgbClr val="3ba690"/>
                          </a:solidFill>
                          <a:latin typeface="Droid Sans Mono"/>
                        </a:rPr>
                        <a:t>void</a:t>
                      </a:r>
                      <a:r>
                        <a:rPr b="0" lang="en-US" sz="1050" spc="-1" strike="noStrike">
                          <a:solidFill>
                            <a:srgbClr val="656668"/>
                          </a:solidFill>
                          <a:latin typeface="Droid Sans Mono"/>
                        </a:rPr>
                        <a:t> </a:t>
                      </a:r>
                      <a:r>
                        <a:rPr b="0" lang="en-US" sz="1050" spc="-1" strike="noStrike">
                          <a:solidFill>
                            <a:srgbClr val="c46c36"/>
                          </a:solidFill>
                          <a:latin typeface="Droid Sans Mono"/>
                        </a:rPr>
                        <a:t>setup</a:t>
                      </a:r>
                      <a:r>
                        <a:rPr b="0" lang="en-US" sz="1050" spc="-1" strike="noStrike">
                          <a:solidFill>
                            <a:srgbClr val="656668"/>
                          </a:solidFill>
                          <a:latin typeface="Droid Sans Mono"/>
                        </a:rPr>
                        <a:t>() {</a:t>
                      </a:r>
                      <a:endParaRPr b="0" lang="en-US" sz="1050" spc="-1" strike="noStrike">
                        <a:solidFill>
                          <a:srgbClr val="656668"/>
                        </a:solidFill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pc="-1" strike="noStrike">
                          <a:solidFill>
                            <a:srgbClr val="16696b"/>
                          </a:solidFill>
                          <a:latin typeface="Droid Sans Mono"/>
                        </a:rPr>
                        <a:t>15</a:t>
                      </a:r>
                      <a:endParaRPr b="0" lang="en-US" sz="1050" spc="-1" strike="noStrike">
                        <a:solidFill>
                          <a:srgbClr val="16696b"/>
                        </a:solidFill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r>
                        <a:rPr b="0" lang="en-US" sz="1050" spc="-1" strike="noStrike">
                          <a:solidFill>
                            <a:srgbClr val="656668"/>
                          </a:solidFill>
                          <a:latin typeface="Droid Sans Mono"/>
                        </a:rPr>
                        <a:t>  </a:t>
                      </a:r>
                      <a:r>
                        <a:rPr b="0" lang="en-US" sz="1050" spc="-1" strike="noStrike">
                          <a:solidFill>
                            <a:srgbClr val="c46c36"/>
                          </a:solidFill>
                          <a:latin typeface="Droid Sans Mono"/>
                        </a:rPr>
                        <a:t>pinMode</a:t>
                      </a:r>
                      <a:r>
                        <a:rPr b="0" lang="en-US" sz="1050" spc="-1" strike="noStrike">
                          <a:solidFill>
                            <a:srgbClr val="656668"/>
                          </a:solidFill>
                          <a:latin typeface="Droid Sans Mono"/>
                        </a:rPr>
                        <a:t>(red_led, OUTPUT);</a:t>
                      </a:r>
                      <a:endParaRPr b="0" lang="en-US" sz="1050" spc="-1" strike="noStrike">
                        <a:solidFill>
                          <a:srgbClr val="656668"/>
                        </a:solidFill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pc="-1" strike="noStrike">
                          <a:solidFill>
                            <a:srgbClr val="16696b"/>
                          </a:solidFill>
                          <a:latin typeface="Droid Sans Mono"/>
                        </a:rPr>
                        <a:t>16</a:t>
                      </a:r>
                      <a:endParaRPr b="0" lang="en-US" sz="1050" spc="-1" strike="noStrike">
                        <a:solidFill>
                          <a:srgbClr val="16696b"/>
                        </a:solidFill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r>
                        <a:rPr b="0" lang="en-US" sz="1050" spc="-1" strike="noStrike">
                          <a:solidFill>
                            <a:srgbClr val="656668"/>
                          </a:solidFill>
                          <a:latin typeface="Droid Sans Mono"/>
                        </a:rPr>
                        <a:t>  </a:t>
                      </a:r>
                      <a:r>
                        <a:rPr b="0" lang="en-US" sz="1050" spc="-1" strike="noStrike">
                          <a:solidFill>
                            <a:srgbClr val="c46c36"/>
                          </a:solidFill>
                          <a:latin typeface="Droid Sans Mono"/>
                        </a:rPr>
                        <a:t>pinMode</a:t>
                      </a:r>
                      <a:r>
                        <a:rPr b="0" lang="en-US" sz="1050" spc="-1" strike="noStrike">
                          <a:solidFill>
                            <a:srgbClr val="656668"/>
                          </a:solidFill>
                          <a:latin typeface="Droid Sans Mono"/>
                        </a:rPr>
                        <a:t>(green_led, OUTPUT);</a:t>
                      </a:r>
                      <a:endParaRPr b="0" lang="en-US" sz="1050" spc="-1" strike="noStrike">
                        <a:solidFill>
                          <a:srgbClr val="656668"/>
                        </a:solidFill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pc="-1" strike="noStrike">
                          <a:solidFill>
                            <a:srgbClr val="16696b"/>
                          </a:solidFill>
                          <a:latin typeface="Droid Sans Mono"/>
                        </a:rPr>
                        <a:t>17</a:t>
                      </a:r>
                      <a:endParaRPr b="0" lang="en-US" sz="1050" spc="-1" strike="noStrike">
                        <a:solidFill>
                          <a:srgbClr val="16696b"/>
                        </a:solidFill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endParaRPr b="0" lang="en-US" sz="1050" spc="-1" strike="noStrike">
                        <a:solidFill>
                          <a:srgbClr val="656668"/>
                        </a:solidFill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pc="-1" strike="noStrike">
                          <a:solidFill>
                            <a:srgbClr val="16696b"/>
                          </a:solidFill>
                          <a:latin typeface="Droid Sans Mono"/>
                        </a:rPr>
                        <a:t>18</a:t>
                      </a:r>
                      <a:endParaRPr b="0" lang="en-US" sz="1050" spc="-1" strike="noStrike">
                        <a:solidFill>
                          <a:srgbClr val="16696b"/>
                        </a:solidFill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r>
                        <a:rPr b="0" lang="en-US" sz="1050" spc="-1" strike="noStrike">
                          <a:solidFill>
                            <a:srgbClr val="abb4b1"/>
                          </a:solidFill>
                          <a:latin typeface="Droid Sans Mono"/>
                        </a:rPr>
                        <a:t>  </a:t>
                      </a:r>
                      <a:r>
                        <a:rPr b="0" lang="en-US" sz="1050" spc="-1" strike="noStrike">
                          <a:solidFill>
                            <a:srgbClr val="abb4b1"/>
                          </a:solidFill>
                          <a:latin typeface="Droid Sans Mono"/>
                        </a:rPr>
                        <a:t>// change the expression inside the if() and look at the results</a:t>
                      </a:r>
                      <a:endParaRPr b="0" lang="en-US" sz="1050" spc="-1" strike="noStrike">
                        <a:solidFill>
                          <a:srgbClr val="abb4b1"/>
                        </a:solidFill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pc="-1" strike="noStrike">
                          <a:solidFill>
                            <a:srgbClr val="16696b"/>
                          </a:solidFill>
                          <a:latin typeface="Droid Sans Mono"/>
                        </a:rPr>
                        <a:t>19</a:t>
                      </a:r>
                      <a:endParaRPr b="0" lang="en-US" sz="1050" spc="-1" strike="noStrike">
                        <a:solidFill>
                          <a:srgbClr val="16696b"/>
                        </a:solidFill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r>
                        <a:rPr b="0" lang="en-US" sz="1050" spc="-1" strike="noStrike">
                          <a:solidFill>
                            <a:srgbClr val="656668"/>
                          </a:solidFill>
                          <a:latin typeface="Droid Sans Mono"/>
                        </a:rPr>
                        <a:t>  </a:t>
                      </a:r>
                      <a:r>
                        <a:rPr b="0" lang="en-US" sz="1050" spc="-1" strike="noStrike">
                          <a:solidFill>
                            <a:srgbClr val="656668"/>
                          </a:solidFill>
                          <a:latin typeface="Droid Sans Mono"/>
                        </a:rPr>
                        <a:t>if (b &gt; 5 || a) {                       </a:t>
                      </a:r>
                      <a:endParaRPr b="0" lang="en-US" sz="1050" spc="-1" strike="noStrike">
                        <a:solidFill>
                          <a:srgbClr val="656668"/>
                        </a:solidFill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pc="-1" strike="noStrike">
                          <a:solidFill>
                            <a:srgbClr val="16696b"/>
                          </a:solidFill>
                          <a:latin typeface="Droid Sans Mono"/>
                        </a:rPr>
                        <a:t>20</a:t>
                      </a:r>
                      <a:endParaRPr b="0" lang="en-US" sz="1050" spc="-1" strike="noStrike">
                        <a:solidFill>
                          <a:srgbClr val="16696b"/>
                        </a:solidFill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r>
                        <a:rPr b="0" lang="en-US" sz="1050" spc="-1" strike="noStrike">
                          <a:solidFill>
                            <a:srgbClr val="656668"/>
                          </a:solidFill>
                          <a:latin typeface="Droid Sans Mono"/>
                        </a:rPr>
                        <a:t>    </a:t>
                      </a:r>
                      <a:r>
                        <a:rPr b="0" lang="en-US" sz="1050" spc="-1" strike="noStrike">
                          <a:solidFill>
                            <a:srgbClr val="c46c36"/>
                          </a:solidFill>
                          <a:latin typeface="Droid Sans Mono"/>
                        </a:rPr>
                        <a:t>digitalWrite</a:t>
                      </a:r>
                      <a:r>
                        <a:rPr b="0" lang="en-US" sz="1050" spc="-1" strike="noStrike">
                          <a:solidFill>
                            <a:srgbClr val="656668"/>
                          </a:solidFill>
                          <a:latin typeface="Droid Sans Mono"/>
                        </a:rPr>
                        <a:t>(red_led, LOW);</a:t>
                      </a:r>
                      <a:endParaRPr b="0" lang="en-US" sz="1050" spc="-1" strike="noStrike">
                        <a:solidFill>
                          <a:srgbClr val="656668"/>
                        </a:solidFill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pc="-1" strike="noStrike">
                          <a:solidFill>
                            <a:srgbClr val="16696b"/>
                          </a:solidFill>
                          <a:latin typeface="Droid Sans Mono"/>
                        </a:rPr>
                        <a:t>21</a:t>
                      </a:r>
                      <a:endParaRPr b="0" lang="en-US" sz="1050" spc="-1" strike="noStrike">
                        <a:solidFill>
                          <a:srgbClr val="16696b"/>
                        </a:solidFill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r>
                        <a:rPr b="0" lang="en-US" sz="1050" spc="-1" strike="noStrike">
                          <a:solidFill>
                            <a:srgbClr val="656668"/>
                          </a:solidFill>
                          <a:latin typeface="Droid Sans Mono"/>
                        </a:rPr>
                        <a:t>    </a:t>
                      </a:r>
                      <a:r>
                        <a:rPr b="0" lang="en-US" sz="1050" spc="-1" strike="noStrike">
                          <a:solidFill>
                            <a:srgbClr val="c46c36"/>
                          </a:solidFill>
                          <a:latin typeface="Droid Sans Mono"/>
                        </a:rPr>
                        <a:t>digitalWrite</a:t>
                      </a:r>
                      <a:r>
                        <a:rPr b="0" lang="en-US" sz="1050" spc="-1" strike="noStrike">
                          <a:solidFill>
                            <a:srgbClr val="656668"/>
                          </a:solidFill>
                          <a:latin typeface="Droid Sans Mono"/>
                        </a:rPr>
                        <a:t>(green_led, HIGH);</a:t>
                      </a:r>
                      <a:endParaRPr b="0" lang="en-US" sz="1050" spc="-1" strike="noStrike">
                        <a:solidFill>
                          <a:srgbClr val="656668"/>
                        </a:solidFill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pc="-1" strike="noStrike">
                          <a:solidFill>
                            <a:srgbClr val="16696b"/>
                          </a:solidFill>
                          <a:latin typeface="Droid Sans Mono"/>
                        </a:rPr>
                        <a:t>22</a:t>
                      </a:r>
                      <a:endParaRPr b="0" lang="en-US" sz="1050" spc="-1" strike="noStrike">
                        <a:solidFill>
                          <a:srgbClr val="16696b"/>
                        </a:solidFill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r>
                        <a:rPr b="0" lang="en-US" sz="1050" spc="-1" strike="noStrike">
                          <a:solidFill>
                            <a:srgbClr val="656668"/>
                          </a:solidFill>
                          <a:latin typeface="Droid Sans Mono"/>
                        </a:rPr>
                        <a:t>  </a:t>
                      </a:r>
                      <a:r>
                        <a:rPr b="0" lang="en-US" sz="1050" spc="-1" strike="noStrike">
                          <a:solidFill>
                            <a:srgbClr val="656668"/>
                          </a:solidFill>
                          <a:latin typeface="Droid Sans Mono"/>
                        </a:rPr>
                        <a:t>}</a:t>
                      </a:r>
                      <a:endParaRPr b="0" lang="en-US" sz="1050" spc="-1" strike="noStrike">
                        <a:solidFill>
                          <a:srgbClr val="656668"/>
                        </a:solidFill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pc="-1" strike="noStrike">
                          <a:solidFill>
                            <a:srgbClr val="16696b"/>
                          </a:solidFill>
                          <a:latin typeface="Droid Sans Mono"/>
                        </a:rPr>
                        <a:t>23</a:t>
                      </a:r>
                      <a:endParaRPr b="0" lang="en-US" sz="1050" spc="-1" strike="noStrike">
                        <a:solidFill>
                          <a:srgbClr val="16696b"/>
                        </a:solidFill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r>
                        <a:rPr b="0" lang="en-US" sz="1050" spc="-1" strike="noStrike">
                          <a:solidFill>
                            <a:srgbClr val="656668"/>
                          </a:solidFill>
                          <a:latin typeface="Droid Sans Mono"/>
                        </a:rPr>
                        <a:t>  </a:t>
                      </a:r>
                      <a:r>
                        <a:rPr b="0" lang="en-US" sz="1050" spc="-1" strike="noStrike">
                          <a:solidFill>
                            <a:srgbClr val="656668"/>
                          </a:solidFill>
                          <a:latin typeface="Droid Sans Mono"/>
                        </a:rPr>
                        <a:t>else {</a:t>
                      </a:r>
                      <a:endParaRPr b="0" lang="en-US" sz="1050" spc="-1" strike="noStrike">
                        <a:solidFill>
                          <a:srgbClr val="656668"/>
                        </a:solidFill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pc="-1" strike="noStrike">
                          <a:solidFill>
                            <a:srgbClr val="16696b"/>
                          </a:solidFill>
                          <a:latin typeface="Droid Sans Mono"/>
                        </a:rPr>
                        <a:t>24</a:t>
                      </a:r>
                      <a:endParaRPr b="0" lang="en-US" sz="1050" spc="-1" strike="noStrike">
                        <a:solidFill>
                          <a:srgbClr val="16696b"/>
                        </a:solidFill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r>
                        <a:rPr b="0" lang="en-US" sz="1050" spc="-1" strike="noStrike">
                          <a:solidFill>
                            <a:srgbClr val="656668"/>
                          </a:solidFill>
                          <a:latin typeface="Droid Sans Mono"/>
                        </a:rPr>
                        <a:t>    </a:t>
                      </a:r>
                      <a:r>
                        <a:rPr b="0" lang="en-US" sz="1050" spc="-1" strike="noStrike">
                          <a:solidFill>
                            <a:srgbClr val="c46c36"/>
                          </a:solidFill>
                          <a:latin typeface="Droid Sans Mono"/>
                        </a:rPr>
                        <a:t>digitalWrite</a:t>
                      </a:r>
                      <a:r>
                        <a:rPr b="0" lang="en-US" sz="1050" spc="-1" strike="noStrike">
                          <a:solidFill>
                            <a:srgbClr val="656668"/>
                          </a:solidFill>
                          <a:latin typeface="Droid Sans Mono"/>
                        </a:rPr>
                        <a:t>(green_led, LOW);</a:t>
                      </a:r>
                      <a:endParaRPr b="0" lang="en-US" sz="1050" spc="-1" strike="noStrike">
                        <a:solidFill>
                          <a:srgbClr val="656668"/>
                        </a:solidFill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pc="-1" strike="noStrike">
                          <a:solidFill>
                            <a:srgbClr val="16696b"/>
                          </a:solidFill>
                          <a:latin typeface="Droid Sans Mono"/>
                        </a:rPr>
                        <a:t>25</a:t>
                      </a:r>
                      <a:endParaRPr b="0" lang="en-US" sz="1050" spc="-1" strike="noStrike">
                        <a:solidFill>
                          <a:srgbClr val="16696b"/>
                        </a:solidFill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r>
                        <a:rPr b="0" lang="en-US" sz="1050" spc="-1" strike="noStrike">
                          <a:solidFill>
                            <a:srgbClr val="656668"/>
                          </a:solidFill>
                          <a:latin typeface="Droid Sans Mono"/>
                        </a:rPr>
                        <a:t>    </a:t>
                      </a:r>
                      <a:r>
                        <a:rPr b="0" lang="en-US" sz="1050" spc="-1" strike="noStrike">
                          <a:solidFill>
                            <a:srgbClr val="c46c36"/>
                          </a:solidFill>
                          <a:latin typeface="Droid Sans Mono"/>
                        </a:rPr>
                        <a:t>digitalWrite</a:t>
                      </a:r>
                      <a:r>
                        <a:rPr b="0" lang="en-US" sz="1050" spc="-1" strike="noStrike">
                          <a:solidFill>
                            <a:srgbClr val="656668"/>
                          </a:solidFill>
                          <a:latin typeface="Droid Sans Mono"/>
                        </a:rPr>
                        <a:t>(red_led, HIGH);</a:t>
                      </a:r>
                      <a:endParaRPr b="0" lang="en-US" sz="1050" spc="-1" strike="noStrike">
                        <a:solidFill>
                          <a:srgbClr val="656668"/>
                        </a:solidFill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pc="-1" strike="noStrike">
                          <a:solidFill>
                            <a:srgbClr val="16696b"/>
                          </a:solidFill>
                          <a:latin typeface="Droid Sans Mono"/>
                        </a:rPr>
                        <a:t>26</a:t>
                      </a:r>
                      <a:endParaRPr b="0" lang="en-US" sz="1050" spc="-1" strike="noStrike">
                        <a:solidFill>
                          <a:srgbClr val="16696b"/>
                        </a:solidFill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r>
                        <a:rPr b="0" lang="en-US" sz="1050" spc="-1" strike="noStrike">
                          <a:solidFill>
                            <a:srgbClr val="656668"/>
                          </a:solidFill>
                          <a:latin typeface="Droid Sans Mono"/>
                        </a:rPr>
                        <a:t>  </a:t>
                      </a:r>
                      <a:r>
                        <a:rPr b="0" lang="en-US" sz="1050" spc="-1" strike="noStrike">
                          <a:solidFill>
                            <a:srgbClr val="656668"/>
                          </a:solidFill>
                          <a:latin typeface="Droid Sans Mono"/>
                        </a:rPr>
                        <a:t>}</a:t>
                      </a:r>
                      <a:endParaRPr b="0" lang="en-US" sz="1050" spc="-1" strike="noStrike">
                        <a:solidFill>
                          <a:srgbClr val="656668"/>
                        </a:solidFill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pc="-1" strike="noStrike">
                          <a:solidFill>
                            <a:srgbClr val="16696b"/>
                          </a:solidFill>
                          <a:latin typeface="Droid Sans Mono"/>
                        </a:rPr>
                        <a:t>27</a:t>
                      </a:r>
                      <a:endParaRPr b="0" lang="en-US" sz="1050" spc="-1" strike="noStrike">
                        <a:solidFill>
                          <a:srgbClr val="16696b"/>
                        </a:solidFill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r>
                        <a:rPr b="0" lang="en-US" sz="1050" spc="-1" strike="noStrike">
                          <a:solidFill>
                            <a:srgbClr val="656668"/>
                          </a:solidFill>
                          <a:latin typeface="Droid Sans Mono"/>
                        </a:rPr>
                        <a:t>}</a:t>
                      </a:r>
                      <a:endParaRPr b="0" lang="en-US" sz="1050" spc="-1" strike="noStrike">
                        <a:solidFill>
                          <a:srgbClr val="656668"/>
                        </a:solidFill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pc="-1" strike="noStrike">
                          <a:solidFill>
                            <a:srgbClr val="16696b"/>
                          </a:solidFill>
                          <a:latin typeface="Droid Sans Mono"/>
                        </a:rPr>
                        <a:t>28</a:t>
                      </a:r>
                      <a:endParaRPr b="0" lang="en-US" sz="1050" spc="-1" strike="noStrike">
                        <a:solidFill>
                          <a:srgbClr val="16696b"/>
                        </a:solidFill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endParaRPr b="0" lang="en-US" sz="1050" spc="-1" strike="noStrike">
                        <a:solidFill>
                          <a:srgbClr val="656668"/>
                        </a:solidFill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pc="-1" strike="noStrike">
                          <a:solidFill>
                            <a:srgbClr val="16696b"/>
                          </a:solidFill>
                          <a:latin typeface="Droid Sans Mono"/>
                        </a:rPr>
                        <a:t>29</a:t>
                      </a:r>
                      <a:endParaRPr b="0" lang="en-US" sz="1050" spc="-1" strike="noStrike">
                        <a:solidFill>
                          <a:srgbClr val="16696b"/>
                        </a:solidFill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r>
                        <a:rPr b="0" lang="en-US" sz="1050" spc="-1" strike="noStrike">
                          <a:solidFill>
                            <a:srgbClr val="abb4b1"/>
                          </a:solidFill>
                          <a:latin typeface="Droid Sans Mono"/>
                        </a:rPr>
                        <a:t>// the loop function runs over and over again forever</a:t>
                      </a:r>
                      <a:endParaRPr b="0" lang="en-US" sz="1050" spc="-1" strike="noStrike">
                        <a:solidFill>
                          <a:srgbClr val="abb4b1"/>
                        </a:solidFill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pc="-1" strike="noStrike">
                          <a:solidFill>
                            <a:srgbClr val="16696b"/>
                          </a:solidFill>
                          <a:latin typeface="Droid Sans Mono"/>
                        </a:rPr>
                        <a:t>30</a:t>
                      </a:r>
                      <a:endParaRPr b="0" lang="en-US" sz="1050" spc="-1" strike="noStrike">
                        <a:solidFill>
                          <a:srgbClr val="16696b"/>
                        </a:solidFill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r>
                        <a:rPr b="0" lang="en-US" sz="1050" spc="-1" strike="noStrike">
                          <a:solidFill>
                            <a:srgbClr val="3ba690"/>
                          </a:solidFill>
                          <a:latin typeface="Droid Sans Mono"/>
                        </a:rPr>
                        <a:t>void</a:t>
                      </a:r>
                      <a:r>
                        <a:rPr b="0" lang="en-US" sz="1050" spc="-1" strike="noStrike">
                          <a:solidFill>
                            <a:srgbClr val="656668"/>
                          </a:solidFill>
                          <a:latin typeface="Droid Sans Mono"/>
                        </a:rPr>
                        <a:t> </a:t>
                      </a:r>
                      <a:r>
                        <a:rPr b="0" lang="en-US" sz="1050" spc="-1" strike="noStrike">
                          <a:solidFill>
                            <a:srgbClr val="c46c36"/>
                          </a:solidFill>
                          <a:latin typeface="Droid Sans Mono"/>
                        </a:rPr>
                        <a:t>loop</a:t>
                      </a:r>
                      <a:r>
                        <a:rPr b="0" lang="en-US" sz="1050" spc="-1" strike="noStrike">
                          <a:solidFill>
                            <a:srgbClr val="656668"/>
                          </a:solidFill>
                          <a:latin typeface="Droid Sans Mono"/>
                        </a:rPr>
                        <a:t>() {</a:t>
                      </a:r>
                      <a:endParaRPr b="0" lang="en-US" sz="1050" spc="-1" strike="noStrike">
                        <a:solidFill>
                          <a:srgbClr val="656668"/>
                        </a:solidFill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pc="-1" strike="noStrike">
                          <a:solidFill>
                            <a:srgbClr val="16696b"/>
                          </a:solidFill>
                          <a:latin typeface="Droid Sans Mono"/>
                        </a:rPr>
                        <a:t>31</a:t>
                      </a:r>
                      <a:endParaRPr b="0" lang="en-US" sz="1050" spc="-1" strike="noStrike">
                        <a:solidFill>
                          <a:srgbClr val="16696b"/>
                        </a:solidFill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endParaRPr b="0" lang="en-US" sz="1050" spc="-1" strike="noStrike">
                        <a:solidFill>
                          <a:srgbClr val="656668"/>
                        </a:solidFill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pc="-1" strike="noStrike">
                          <a:solidFill>
                            <a:srgbClr val="16696b"/>
                          </a:solidFill>
                          <a:latin typeface="Droid Sans Mono"/>
                        </a:rPr>
                        <a:t>32</a:t>
                      </a:r>
                      <a:endParaRPr b="0" lang="en-US" sz="1050" spc="-1" strike="noStrike">
                        <a:solidFill>
                          <a:srgbClr val="16696b"/>
                        </a:solidFill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r>
                        <a:rPr b="0" lang="en-US" sz="1050" spc="-1" strike="noStrike">
                          <a:solidFill>
                            <a:srgbClr val="656668"/>
                          </a:solidFill>
                          <a:latin typeface="Droid Sans Mono"/>
                        </a:rPr>
                        <a:t>}</a:t>
                      </a:r>
                      <a:endParaRPr b="0" lang="en-US" sz="1050" spc="-1" strike="noStrike">
                        <a:solidFill>
                          <a:srgbClr val="656668"/>
                        </a:solidFill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289" name=""/>
          <p:cNvSpPr/>
          <p:nvPr/>
        </p:nvSpPr>
        <p:spPr>
          <a:xfrm>
            <a:off x="2011680" y="3674160"/>
            <a:ext cx="1280160" cy="257760"/>
          </a:xfrm>
          <a:prstGeom prst="rect">
            <a:avLst/>
          </a:prstGeom>
          <a:noFill/>
          <a:ln w="76320">
            <a:solidFill>
              <a:srgbClr val="5074b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128160" rIns="128160" tIns="83160" bIns="8316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0" name=""/>
          <p:cNvSpPr/>
          <p:nvPr/>
        </p:nvSpPr>
        <p:spPr>
          <a:xfrm>
            <a:off x="1828800" y="2286000"/>
            <a:ext cx="1188720" cy="257760"/>
          </a:xfrm>
          <a:prstGeom prst="rect">
            <a:avLst/>
          </a:prstGeom>
          <a:noFill/>
          <a:ln w="76320">
            <a:solidFill>
              <a:srgbClr val="5074b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128160" rIns="128160" tIns="83160" bIns="8316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PlaceHolder 1"/>
          <p:cNvSpPr>
            <a:spLocks noGrp="1"/>
          </p:cNvSpPr>
          <p:nvPr>
            <p:ph type="title"/>
          </p:nvPr>
        </p:nvSpPr>
        <p:spPr>
          <a:xfrm>
            <a:off x="685800" y="16560"/>
            <a:ext cx="7770600" cy="1141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US" sz="3200" spc="-1" strike="noStrike">
                <a:solidFill>
                  <a:srgbClr val="000000"/>
                </a:solidFill>
                <a:latin typeface="dark forest"/>
                <a:ea typeface="Osaka"/>
              </a:rPr>
              <a:t>Project #3 – Lie Detector</a:t>
            </a:r>
            <a:br>
              <a:rPr sz="3200"/>
            </a:br>
            <a:r>
              <a:rPr b="0" lang="en-US" sz="3200" spc="-1" strike="noStrike">
                <a:solidFill>
                  <a:srgbClr val="000000"/>
                </a:solidFill>
                <a:latin typeface="dark forest"/>
                <a:ea typeface="Osaka"/>
              </a:rPr>
              <a:t>Code Review</a:t>
            </a:r>
            <a:endParaRPr b="0" lang="en-GB" sz="3200" spc="-1" strike="noStrike">
              <a:solidFill>
                <a:srgbClr val="ffffff"/>
              </a:solidFill>
              <a:latin typeface="dark forest"/>
            </a:endParaRPr>
          </a:p>
        </p:txBody>
      </p:sp>
      <p:pic>
        <p:nvPicPr>
          <p:cNvPr id="292" name="" descr=""/>
          <p:cNvPicPr/>
          <p:nvPr/>
        </p:nvPicPr>
        <p:blipFill>
          <a:blip r:embed="rId1"/>
          <a:stretch/>
        </p:blipFill>
        <p:spPr>
          <a:xfrm>
            <a:off x="1543680" y="623160"/>
            <a:ext cx="6057000" cy="5580360"/>
          </a:xfrm>
          <a:prstGeom prst="rect">
            <a:avLst/>
          </a:prstGeom>
          <a:ln w="0">
            <a:noFill/>
          </a:ln>
        </p:spPr>
      </p:pic>
      <p:pic>
        <p:nvPicPr>
          <p:cNvPr id="293" name="" descr=""/>
          <p:cNvPicPr/>
          <p:nvPr/>
        </p:nvPicPr>
        <p:blipFill>
          <a:blip r:embed="rId2"/>
          <a:stretch/>
        </p:blipFill>
        <p:spPr>
          <a:xfrm>
            <a:off x="1543680" y="822960"/>
            <a:ext cx="6057000" cy="5380560"/>
          </a:xfrm>
          <a:prstGeom prst="rect">
            <a:avLst/>
          </a:prstGeom>
          <a:ln w="0">
            <a:noFill/>
          </a:ln>
        </p:spPr>
      </p:pic>
      <p:graphicFrame>
        <p:nvGraphicFramePr>
          <p:cNvPr id="294" name=""/>
          <p:cNvGraphicFramePr/>
          <p:nvPr/>
        </p:nvGraphicFramePr>
        <p:xfrm>
          <a:off x="1571760" y="878400"/>
          <a:ext cx="5992200" cy="5047920"/>
        </p:xfrm>
        <a:graphic>
          <a:graphicData uri="http://schemas.openxmlformats.org/drawingml/2006/table">
            <a:tbl>
              <a:tblPr/>
              <a:tblGrid>
                <a:gridCol w="285480"/>
                <a:gridCol w="5707080"/>
              </a:tblGrid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pc="-1" strike="noStrike">
                          <a:solidFill>
                            <a:srgbClr val="16696b"/>
                          </a:solidFill>
                          <a:latin typeface="Droid Sans Mono"/>
                        </a:rPr>
                        <a:t>1</a:t>
                      </a:r>
                      <a:endParaRPr b="0" lang="en-US" sz="105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r>
                        <a:rPr b="0" lang="en-US" sz="1050" spc="-1" strike="noStrike">
                          <a:solidFill>
                            <a:srgbClr val="abb4b1"/>
                          </a:solidFill>
                          <a:latin typeface="Droid Sans Mono"/>
                        </a:rPr>
                        <a:t>/*</a:t>
                      </a:r>
                      <a:endParaRPr b="0" lang="en-US" sz="1050" spc="-1" strike="noStrike">
                        <a:solidFill>
                          <a:srgbClr val="abb4b1"/>
                        </a:solidFill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pc="-1" strike="noStrike">
                          <a:solidFill>
                            <a:srgbClr val="16696b"/>
                          </a:solidFill>
                          <a:latin typeface="Droid Sans Mono"/>
                        </a:rPr>
                        <a:t>2</a:t>
                      </a:r>
                      <a:endParaRPr b="0" lang="en-US" sz="1050" spc="-1" strike="noStrike">
                        <a:solidFill>
                          <a:srgbClr val="16696b"/>
                        </a:solidFill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r>
                        <a:rPr b="0" lang="en-US" sz="1050" spc="-1" strike="noStrike">
                          <a:solidFill>
                            <a:srgbClr val="abb4b1"/>
                          </a:solidFill>
                          <a:latin typeface="Droid Sans Mono"/>
                        </a:rPr>
                        <a:t> </a:t>
                      </a:r>
                      <a:r>
                        <a:rPr b="0" lang="en-US" sz="1050" spc="-1" strike="noStrike">
                          <a:solidFill>
                            <a:srgbClr val="abb4b1"/>
                          </a:solidFill>
                          <a:latin typeface="Droid Sans Mono"/>
                        </a:rPr>
                        <a:t>* Test our if() statements</a:t>
                      </a:r>
                      <a:endParaRPr b="0" lang="en-US" sz="1050" spc="-1" strike="noStrike">
                        <a:solidFill>
                          <a:srgbClr val="abb4b1"/>
                        </a:solidFill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pc="-1" strike="noStrike">
                          <a:solidFill>
                            <a:srgbClr val="16696b"/>
                          </a:solidFill>
                          <a:latin typeface="Droid Sans Mono"/>
                        </a:rPr>
                        <a:t>3</a:t>
                      </a:r>
                      <a:endParaRPr b="0" lang="en-US" sz="1050" spc="-1" strike="noStrike">
                        <a:solidFill>
                          <a:srgbClr val="16696b"/>
                        </a:solidFill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r>
                        <a:rPr b="0" lang="en-US" sz="1050" spc="-1" strike="noStrike">
                          <a:solidFill>
                            <a:srgbClr val="abb4b1"/>
                          </a:solidFill>
                          <a:latin typeface="Droid Sans Mono"/>
                        </a:rPr>
                        <a:t> </a:t>
                      </a:r>
                      <a:r>
                        <a:rPr b="0" lang="en-US" sz="1050" spc="-1" strike="noStrike">
                          <a:solidFill>
                            <a:srgbClr val="abb4b1"/>
                          </a:solidFill>
                          <a:latin typeface="Droid Sans Mono"/>
                        </a:rPr>
                        <a:t>*/</a:t>
                      </a:r>
                      <a:endParaRPr b="0" lang="en-US" sz="1050" spc="-1" strike="noStrike">
                        <a:solidFill>
                          <a:srgbClr val="abb4b1"/>
                        </a:solidFill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pc="-1" strike="noStrike">
                          <a:solidFill>
                            <a:srgbClr val="16696b"/>
                          </a:solidFill>
                          <a:latin typeface="Droid Sans Mono"/>
                        </a:rPr>
                        <a:t>4</a:t>
                      </a:r>
                      <a:endParaRPr b="0" lang="en-US" sz="1050" spc="-1" strike="noStrike">
                        <a:solidFill>
                          <a:srgbClr val="16696b"/>
                        </a:solidFill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endParaRPr b="0" lang="en-US" sz="1050" spc="-1" strike="noStrike">
                        <a:solidFill>
                          <a:srgbClr val="656668"/>
                        </a:solidFill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pc="-1" strike="noStrike">
                          <a:solidFill>
                            <a:srgbClr val="16696b"/>
                          </a:solidFill>
                          <a:latin typeface="Droid Sans Mono"/>
                        </a:rPr>
                        <a:t>5</a:t>
                      </a:r>
                      <a:endParaRPr b="0" lang="en-US" sz="1050" spc="-1" strike="noStrike">
                        <a:solidFill>
                          <a:srgbClr val="16696b"/>
                        </a:solidFill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r>
                        <a:rPr b="0" lang="en-US" sz="1050" spc="-1" strike="noStrike">
                          <a:solidFill>
                            <a:srgbClr val="abb4b1"/>
                          </a:solidFill>
                          <a:latin typeface="Droid Sans Mono"/>
                        </a:rPr>
                        <a:t>// assign pin based off circuit</a:t>
                      </a:r>
                      <a:endParaRPr b="0" lang="en-US" sz="1050" spc="-1" strike="noStrike">
                        <a:solidFill>
                          <a:srgbClr val="abb4b1"/>
                        </a:solidFill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pc="-1" strike="noStrike">
                          <a:solidFill>
                            <a:srgbClr val="16696b"/>
                          </a:solidFill>
                          <a:latin typeface="Droid Sans Mono"/>
                        </a:rPr>
                        <a:t>6</a:t>
                      </a:r>
                      <a:endParaRPr b="0" lang="en-US" sz="1050" spc="-1" strike="noStrike">
                        <a:solidFill>
                          <a:srgbClr val="16696b"/>
                        </a:solidFill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r>
                        <a:rPr b="0" lang="en-US" sz="1050" spc="-1" strike="noStrike">
                          <a:solidFill>
                            <a:srgbClr val="3ba690"/>
                          </a:solidFill>
                          <a:latin typeface="Droid Sans Mono"/>
                        </a:rPr>
                        <a:t>int</a:t>
                      </a:r>
                      <a:r>
                        <a:rPr b="0" lang="en-US" sz="1050" spc="-1" strike="noStrike">
                          <a:solidFill>
                            <a:srgbClr val="656668"/>
                          </a:solidFill>
                          <a:latin typeface="Droid Sans Mono"/>
                        </a:rPr>
                        <a:t> red_led = </a:t>
                      </a:r>
                      <a:r>
                        <a:rPr b="0" lang="en-US" sz="1050" spc="-1" strike="noStrike">
                          <a:solidFill>
                            <a:srgbClr val="16696b"/>
                          </a:solidFill>
                          <a:latin typeface="Droid Sans Mono"/>
                        </a:rPr>
                        <a:t>13</a:t>
                      </a:r>
                      <a:r>
                        <a:rPr b="0" lang="en-US" sz="1050" spc="-1" strike="noStrike">
                          <a:solidFill>
                            <a:srgbClr val="656668"/>
                          </a:solidFill>
                          <a:latin typeface="Droid Sans Mono"/>
                        </a:rPr>
                        <a:t>;</a:t>
                      </a:r>
                      <a:endParaRPr b="0" lang="en-US" sz="1050" spc="-1" strike="noStrike">
                        <a:solidFill>
                          <a:srgbClr val="656668"/>
                        </a:solidFill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21600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pc="-1" strike="noStrike">
                          <a:solidFill>
                            <a:srgbClr val="16696b"/>
                          </a:solidFill>
                          <a:latin typeface="Droid Sans Mono"/>
                        </a:rPr>
                        <a:t>7</a:t>
                      </a:r>
                      <a:endParaRPr b="0" lang="en-US" sz="1050" spc="-1" strike="noStrike">
                        <a:solidFill>
                          <a:srgbClr val="16696b"/>
                        </a:solidFill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r>
                        <a:rPr b="0" lang="en-US" sz="1050" spc="-1" strike="noStrike">
                          <a:solidFill>
                            <a:srgbClr val="3ba690"/>
                          </a:solidFill>
                          <a:latin typeface="Droid Sans Mono"/>
                        </a:rPr>
                        <a:t>int</a:t>
                      </a:r>
                      <a:r>
                        <a:rPr b="0" lang="en-US" sz="1050" spc="-1" strike="noStrike">
                          <a:solidFill>
                            <a:srgbClr val="656668"/>
                          </a:solidFill>
                          <a:latin typeface="Droid Sans Mono"/>
                        </a:rPr>
                        <a:t> green_led = </a:t>
                      </a:r>
                      <a:r>
                        <a:rPr b="0" lang="en-US" sz="1050" spc="-1" strike="noStrike">
                          <a:solidFill>
                            <a:srgbClr val="16696b"/>
                          </a:solidFill>
                          <a:latin typeface="Droid Sans Mono"/>
                        </a:rPr>
                        <a:t>12</a:t>
                      </a:r>
                      <a:r>
                        <a:rPr b="0" lang="en-US" sz="1050" spc="-1" strike="noStrike">
                          <a:solidFill>
                            <a:srgbClr val="656668"/>
                          </a:solidFill>
                          <a:latin typeface="Droid Sans Mono"/>
                        </a:rPr>
                        <a:t>;</a:t>
                      </a:r>
                      <a:endParaRPr b="0" lang="en-US" sz="1050" spc="-1" strike="noStrike">
                        <a:solidFill>
                          <a:srgbClr val="656668"/>
                        </a:solidFill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pc="-1" strike="noStrike">
                          <a:solidFill>
                            <a:srgbClr val="16696b"/>
                          </a:solidFill>
                          <a:latin typeface="Droid Sans Mono"/>
                        </a:rPr>
                        <a:t>8</a:t>
                      </a:r>
                      <a:endParaRPr b="0" lang="en-US" sz="1050" spc="-1" strike="noStrike">
                        <a:solidFill>
                          <a:srgbClr val="16696b"/>
                        </a:solidFill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endParaRPr b="0" lang="en-US" sz="1050" spc="-1" strike="noStrike">
                        <a:solidFill>
                          <a:srgbClr val="656668"/>
                        </a:solidFill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pc="-1" strike="noStrike">
                          <a:solidFill>
                            <a:srgbClr val="16696b"/>
                          </a:solidFill>
                          <a:latin typeface="Droid Sans Mono"/>
                        </a:rPr>
                        <a:t>9</a:t>
                      </a:r>
                      <a:endParaRPr b="0" lang="en-US" sz="1050" spc="-1" strike="noStrike">
                        <a:solidFill>
                          <a:srgbClr val="16696b"/>
                        </a:solidFill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r>
                        <a:rPr b="0" lang="en-US" sz="1050" spc="-1" strike="noStrike">
                          <a:solidFill>
                            <a:srgbClr val="abb4b1"/>
                          </a:solidFill>
                          <a:latin typeface="Droid Sans Mono"/>
                        </a:rPr>
                        <a:t>// these are the variables we'll play around with</a:t>
                      </a:r>
                      <a:endParaRPr b="0" lang="en-US" sz="1050" spc="-1" strike="noStrike">
                        <a:solidFill>
                          <a:srgbClr val="abb4b1"/>
                        </a:solidFill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pc="-1" strike="noStrike">
                          <a:solidFill>
                            <a:srgbClr val="16696b"/>
                          </a:solidFill>
                          <a:latin typeface="Droid Sans Mono"/>
                        </a:rPr>
                        <a:t>10</a:t>
                      </a:r>
                      <a:endParaRPr b="0" lang="en-US" sz="1050" spc="-1" strike="noStrike">
                        <a:solidFill>
                          <a:srgbClr val="16696b"/>
                        </a:solidFill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r>
                        <a:rPr b="0" lang="en-US" sz="1050" spc="-1" strike="noStrike">
                          <a:solidFill>
                            <a:srgbClr val="3ba690"/>
                          </a:solidFill>
                          <a:latin typeface="Droid Sans Mono"/>
                        </a:rPr>
                        <a:t>int</a:t>
                      </a:r>
                      <a:r>
                        <a:rPr b="0" lang="en-US" sz="1050" spc="-1" strike="noStrike">
                          <a:solidFill>
                            <a:srgbClr val="656668"/>
                          </a:solidFill>
                          <a:latin typeface="Droid Sans Mono"/>
                        </a:rPr>
                        <a:t> a = </a:t>
                      </a:r>
                      <a:r>
                        <a:rPr b="0" lang="en-US" sz="1050" spc="-1" strike="noStrike">
                          <a:solidFill>
                            <a:srgbClr val="16696b"/>
                          </a:solidFill>
                          <a:latin typeface="Droid Sans Mono"/>
                        </a:rPr>
                        <a:t>true</a:t>
                      </a:r>
                      <a:r>
                        <a:rPr b="0" lang="en-US" sz="1050" spc="-1" strike="noStrike">
                          <a:solidFill>
                            <a:srgbClr val="656668"/>
                          </a:solidFill>
                          <a:latin typeface="Droid Sans Mono"/>
                        </a:rPr>
                        <a:t>;</a:t>
                      </a:r>
                      <a:endParaRPr b="0" lang="en-US" sz="1050" spc="-1" strike="noStrike">
                        <a:solidFill>
                          <a:srgbClr val="656668"/>
                        </a:solidFill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pc="-1" strike="noStrike">
                          <a:solidFill>
                            <a:srgbClr val="16696b"/>
                          </a:solidFill>
                          <a:latin typeface="Droid Sans Mono"/>
                        </a:rPr>
                        <a:t>11</a:t>
                      </a:r>
                      <a:endParaRPr b="0" lang="en-US" sz="1050" spc="-1" strike="noStrike">
                        <a:solidFill>
                          <a:srgbClr val="16696b"/>
                        </a:solidFill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r>
                        <a:rPr b="0" lang="en-US" sz="1050" spc="-1" strike="noStrike">
                          <a:solidFill>
                            <a:srgbClr val="3ba690"/>
                          </a:solidFill>
                          <a:latin typeface="Droid Sans Mono"/>
                        </a:rPr>
                        <a:t>int</a:t>
                      </a:r>
                      <a:r>
                        <a:rPr b="0" lang="en-US" sz="1050" spc="-1" strike="noStrike">
                          <a:solidFill>
                            <a:srgbClr val="656668"/>
                          </a:solidFill>
                          <a:latin typeface="Droid Sans Mono"/>
                        </a:rPr>
                        <a:t> b = </a:t>
                      </a:r>
                      <a:r>
                        <a:rPr b="0" lang="en-US" sz="1050" spc="-1" strike="noStrike">
                          <a:solidFill>
                            <a:srgbClr val="16696b"/>
                          </a:solidFill>
                          <a:latin typeface="Droid Sans Mono"/>
                        </a:rPr>
                        <a:t>5</a:t>
                      </a:r>
                      <a:r>
                        <a:rPr b="0" lang="en-US" sz="1050" spc="-1" strike="noStrike">
                          <a:solidFill>
                            <a:srgbClr val="656668"/>
                          </a:solidFill>
                          <a:latin typeface="Droid Sans Mono"/>
                        </a:rPr>
                        <a:t>;</a:t>
                      </a:r>
                      <a:endParaRPr b="0" lang="en-US" sz="1050" spc="-1" strike="noStrike">
                        <a:solidFill>
                          <a:srgbClr val="656668"/>
                        </a:solidFill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pc="-1" strike="noStrike">
                          <a:solidFill>
                            <a:srgbClr val="16696b"/>
                          </a:solidFill>
                          <a:latin typeface="Droid Sans Mono"/>
                        </a:rPr>
                        <a:t>12</a:t>
                      </a:r>
                      <a:endParaRPr b="0" lang="en-US" sz="1050" spc="-1" strike="noStrike">
                        <a:solidFill>
                          <a:srgbClr val="16696b"/>
                        </a:solidFill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endParaRPr b="0" lang="en-US" sz="1050" spc="-1" strike="noStrike">
                        <a:solidFill>
                          <a:srgbClr val="656668"/>
                        </a:solidFill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pc="-1" strike="noStrike">
                          <a:solidFill>
                            <a:srgbClr val="16696b"/>
                          </a:solidFill>
                          <a:latin typeface="Droid Sans Mono"/>
                        </a:rPr>
                        <a:t>13</a:t>
                      </a:r>
                      <a:endParaRPr b="0" lang="en-US" sz="1050" spc="-1" strike="noStrike">
                        <a:solidFill>
                          <a:srgbClr val="16696b"/>
                        </a:solidFill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r>
                        <a:rPr b="0" lang="en-US" sz="1050" spc="-1" strike="noStrike">
                          <a:solidFill>
                            <a:srgbClr val="abb4b1"/>
                          </a:solidFill>
                          <a:latin typeface="Droid Sans Mono"/>
                          <a:ea typeface="Noto Sans CJK SC"/>
                        </a:rPr>
                        <a:t>// the setup function runs once when you press reset or</a:t>
                      </a:r>
                      <a:r>
                        <a:rPr b="0" lang="en-US" sz="1050" spc="-1" strike="noStrike">
                          <a:solidFill>
                            <a:srgbClr val="abb4b1"/>
                          </a:solidFill>
                          <a:latin typeface="Droid Sans Mono"/>
                        </a:rPr>
                        <a:t> power the board</a:t>
                      </a:r>
                      <a:endParaRPr b="0" lang="en-US" sz="1050" spc="-1" strike="noStrike">
                        <a:solidFill>
                          <a:srgbClr val="abb4b1"/>
                        </a:solidFill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pc="-1" strike="noStrike">
                          <a:solidFill>
                            <a:srgbClr val="16696b"/>
                          </a:solidFill>
                          <a:latin typeface="Droid Sans Mono"/>
                        </a:rPr>
                        <a:t>14</a:t>
                      </a:r>
                      <a:endParaRPr b="0" lang="en-US" sz="1050" spc="-1" strike="noStrike">
                        <a:solidFill>
                          <a:srgbClr val="16696b"/>
                        </a:solidFill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r>
                        <a:rPr b="0" lang="en-US" sz="1050" spc="-1" strike="noStrike">
                          <a:solidFill>
                            <a:srgbClr val="3ba690"/>
                          </a:solidFill>
                          <a:latin typeface="Droid Sans Mono"/>
                        </a:rPr>
                        <a:t>void</a:t>
                      </a:r>
                      <a:r>
                        <a:rPr b="0" lang="en-US" sz="1050" spc="-1" strike="noStrike">
                          <a:solidFill>
                            <a:srgbClr val="656668"/>
                          </a:solidFill>
                          <a:latin typeface="Droid Sans Mono"/>
                        </a:rPr>
                        <a:t> </a:t>
                      </a:r>
                      <a:r>
                        <a:rPr b="0" lang="en-US" sz="1050" spc="-1" strike="noStrike">
                          <a:solidFill>
                            <a:srgbClr val="c46c36"/>
                          </a:solidFill>
                          <a:latin typeface="Droid Sans Mono"/>
                        </a:rPr>
                        <a:t>setup</a:t>
                      </a:r>
                      <a:r>
                        <a:rPr b="0" lang="en-US" sz="1050" spc="-1" strike="noStrike">
                          <a:solidFill>
                            <a:srgbClr val="656668"/>
                          </a:solidFill>
                          <a:latin typeface="Droid Sans Mono"/>
                        </a:rPr>
                        <a:t>() {</a:t>
                      </a:r>
                      <a:endParaRPr b="0" lang="en-US" sz="1050" spc="-1" strike="noStrike">
                        <a:solidFill>
                          <a:srgbClr val="656668"/>
                        </a:solidFill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pc="-1" strike="noStrike">
                          <a:solidFill>
                            <a:srgbClr val="16696b"/>
                          </a:solidFill>
                          <a:latin typeface="Droid Sans Mono"/>
                        </a:rPr>
                        <a:t>15</a:t>
                      </a:r>
                      <a:endParaRPr b="0" lang="en-US" sz="1050" spc="-1" strike="noStrike">
                        <a:solidFill>
                          <a:srgbClr val="16696b"/>
                        </a:solidFill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r>
                        <a:rPr b="0" lang="en-US" sz="1050" spc="-1" strike="noStrike">
                          <a:solidFill>
                            <a:srgbClr val="656668"/>
                          </a:solidFill>
                          <a:latin typeface="Droid Sans Mono"/>
                        </a:rPr>
                        <a:t>  </a:t>
                      </a:r>
                      <a:r>
                        <a:rPr b="0" lang="en-US" sz="1050" spc="-1" strike="noStrike">
                          <a:solidFill>
                            <a:srgbClr val="c46c36"/>
                          </a:solidFill>
                          <a:latin typeface="Droid Sans Mono"/>
                        </a:rPr>
                        <a:t>pinMode</a:t>
                      </a:r>
                      <a:r>
                        <a:rPr b="0" lang="en-US" sz="1050" spc="-1" strike="noStrike">
                          <a:solidFill>
                            <a:srgbClr val="656668"/>
                          </a:solidFill>
                          <a:latin typeface="Droid Sans Mono"/>
                        </a:rPr>
                        <a:t>(red_led, OUTPUT);</a:t>
                      </a:r>
                      <a:endParaRPr b="0" lang="en-US" sz="1050" spc="-1" strike="noStrike">
                        <a:solidFill>
                          <a:srgbClr val="656668"/>
                        </a:solidFill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pc="-1" strike="noStrike">
                          <a:solidFill>
                            <a:srgbClr val="16696b"/>
                          </a:solidFill>
                          <a:latin typeface="Droid Sans Mono"/>
                        </a:rPr>
                        <a:t>16</a:t>
                      </a:r>
                      <a:endParaRPr b="0" lang="en-US" sz="1050" spc="-1" strike="noStrike">
                        <a:solidFill>
                          <a:srgbClr val="16696b"/>
                        </a:solidFill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r>
                        <a:rPr b="0" lang="en-US" sz="1050" spc="-1" strike="noStrike">
                          <a:solidFill>
                            <a:srgbClr val="656668"/>
                          </a:solidFill>
                          <a:latin typeface="Droid Sans Mono"/>
                        </a:rPr>
                        <a:t>  </a:t>
                      </a:r>
                      <a:r>
                        <a:rPr b="0" lang="en-US" sz="1050" spc="-1" strike="noStrike">
                          <a:solidFill>
                            <a:srgbClr val="c46c36"/>
                          </a:solidFill>
                          <a:latin typeface="Droid Sans Mono"/>
                        </a:rPr>
                        <a:t>pinMode</a:t>
                      </a:r>
                      <a:r>
                        <a:rPr b="0" lang="en-US" sz="1050" spc="-1" strike="noStrike">
                          <a:solidFill>
                            <a:srgbClr val="656668"/>
                          </a:solidFill>
                          <a:latin typeface="Droid Sans Mono"/>
                        </a:rPr>
                        <a:t>(green_led, OUTPUT);</a:t>
                      </a:r>
                      <a:endParaRPr b="0" lang="en-US" sz="1050" spc="-1" strike="noStrike">
                        <a:solidFill>
                          <a:srgbClr val="656668"/>
                        </a:solidFill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pc="-1" strike="noStrike">
                          <a:solidFill>
                            <a:srgbClr val="16696b"/>
                          </a:solidFill>
                          <a:latin typeface="Droid Sans Mono"/>
                        </a:rPr>
                        <a:t>17</a:t>
                      </a:r>
                      <a:endParaRPr b="0" lang="en-US" sz="1050" spc="-1" strike="noStrike">
                        <a:solidFill>
                          <a:srgbClr val="16696b"/>
                        </a:solidFill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endParaRPr b="0" lang="en-US" sz="1050" spc="-1" strike="noStrike">
                        <a:solidFill>
                          <a:srgbClr val="656668"/>
                        </a:solidFill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pc="-1" strike="noStrike">
                          <a:solidFill>
                            <a:srgbClr val="16696b"/>
                          </a:solidFill>
                          <a:latin typeface="Droid Sans Mono"/>
                        </a:rPr>
                        <a:t>18</a:t>
                      </a:r>
                      <a:endParaRPr b="0" lang="en-US" sz="1050" spc="-1" strike="noStrike">
                        <a:solidFill>
                          <a:srgbClr val="16696b"/>
                        </a:solidFill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r>
                        <a:rPr b="0" lang="en-US" sz="1050" spc="-1" strike="noStrike">
                          <a:solidFill>
                            <a:srgbClr val="abb4b1"/>
                          </a:solidFill>
                          <a:latin typeface="Droid Sans Mono"/>
                        </a:rPr>
                        <a:t>  </a:t>
                      </a:r>
                      <a:r>
                        <a:rPr b="0" lang="en-US" sz="1050" spc="-1" strike="noStrike">
                          <a:solidFill>
                            <a:srgbClr val="abb4b1"/>
                          </a:solidFill>
                          <a:latin typeface="Droid Sans Mono"/>
                        </a:rPr>
                        <a:t>// change the expression inside the if() and look at the results</a:t>
                      </a:r>
                      <a:endParaRPr b="0" lang="en-US" sz="1050" spc="-1" strike="noStrike">
                        <a:solidFill>
                          <a:srgbClr val="abb4b1"/>
                        </a:solidFill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pc="-1" strike="noStrike">
                          <a:solidFill>
                            <a:srgbClr val="16696b"/>
                          </a:solidFill>
                          <a:latin typeface="Droid Sans Mono"/>
                        </a:rPr>
                        <a:t>19</a:t>
                      </a:r>
                      <a:endParaRPr b="0" lang="en-US" sz="1050" spc="-1" strike="noStrike">
                        <a:solidFill>
                          <a:srgbClr val="16696b"/>
                        </a:solidFill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r>
                        <a:rPr b="0" lang="en-US" sz="1050" spc="-1" strike="noStrike">
                          <a:solidFill>
                            <a:srgbClr val="656668"/>
                          </a:solidFill>
                          <a:latin typeface="Droid Sans Mono"/>
                        </a:rPr>
                        <a:t>  </a:t>
                      </a:r>
                      <a:r>
                        <a:rPr b="0" lang="en-US" sz="1050" spc="-1" strike="noStrike">
                          <a:solidFill>
                            <a:srgbClr val="656668"/>
                          </a:solidFill>
                          <a:latin typeface="Droid Sans Mono"/>
                        </a:rPr>
                        <a:t>if (b &gt; 5 &amp;&amp; a) {                       </a:t>
                      </a:r>
                      <a:endParaRPr b="0" lang="en-US" sz="1050" spc="-1" strike="noStrike">
                        <a:solidFill>
                          <a:srgbClr val="656668"/>
                        </a:solidFill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pc="-1" strike="noStrike">
                          <a:solidFill>
                            <a:srgbClr val="16696b"/>
                          </a:solidFill>
                          <a:latin typeface="Droid Sans Mono"/>
                        </a:rPr>
                        <a:t>20</a:t>
                      </a:r>
                      <a:endParaRPr b="0" lang="en-US" sz="1050" spc="-1" strike="noStrike">
                        <a:solidFill>
                          <a:srgbClr val="16696b"/>
                        </a:solidFill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r>
                        <a:rPr b="0" lang="en-US" sz="1050" spc="-1" strike="noStrike">
                          <a:solidFill>
                            <a:srgbClr val="656668"/>
                          </a:solidFill>
                          <a:latin typeface="Droid Sans Mono"/>
                        </a:rPr>
                        <a:t>    </a:t>
                      </a:r>
                      <a:r>
                        <a:rPr b="0" lang="en-US" sz="1050" spc="-1" strike="noStrike">
                          <a:solidFill>
                            <a:srgbClr val="c46c36"/>
                          </a:solidFill>
                          <a:latin typeface="Droid Sans Mono"/>
                        </a:rPr>
                        <a:t>digitalWrite</a:t>
                      </a:r>
                      <a:r>
                        <a:rPr b="0" lang="en-US" sz="1050" spc="-1" strike="noStrike">
                          <a:solidFill>
                            <a:srgbClr val="656668"/>
                          </a:solidFill>
                          <a:latin typeface="Droid Sans Mono"/>
                        </a:rPr>
                        <a:t>(red_led, LOW);</a:t>
                      </a:r>
                      <a:endParaRPr b="0" lang="en-US" sz="1050" spc="-1" strike="noStrike">
                        <a:solidFill>
                          <a:srgbClr val="656668"/>
                        </a:solidFill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pc="-1" strike="noStrike">
                          <a:solidFill>
                            <a:srgbClr val="16696b"/>
                          </a:solidFill>
                          <a:latin typeface="Droid Sans Mono"/>
                        </a:rPr>
                        <a:t>21</a:t>
                      </a:r>
                      <a:endParaRPr b="0" lang="en-US" sz="1050" spc="-1" strike="noStrike">
                        <a:solidFill>
                          <a:srgbClr val="16696b"/>
                        </a:solidFill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r>
                        <a:rPr b="0" lang="en-US" sz="1050" spc="-1" strike="noStrike">
                          <a:solidFill>
                            <a:srgbClr val="656668"/>
                          </a:solidFill>
                          <a:latin typeface="Droid Sans Mono"/>
                        </a:rPr>
                        <a:t>    </a:t>
                      </a:r>
                      <a:r>
                        <a:rPr b="0" lang="en-US" sz="1050" spc="-1" strike="noStrike">
                          <a:solidFill>
                            <a:srgbClr val="c46c36"/>
                          </a:solidFill>
                          <a:latin typeface="Droid Sans Mono"/>
                        </a:rPr>
                        <a:t>digitalWrite</a:t>
                      </a:r>
                      <a:r>
                        <a:rPr b="0" lang="en-US" sz="1050" spc="-1" strike="noStrike">
                          <a:solidFill>
                            <a:srgbClr val="656668"/>
                          </a:solidFill>
                          <a:latin typeface="Droid Sans Mono"/>
                        </a:rPr>
                        <a:t>(green_led, HIGH);</a:t>
                      </a:r>
                      <a:endParaRPr b="0" lang="en-US" sz="1050" spc="-1" strike="noStrike">
                        <a:solidFill>
                          <a:srgbClr val="656668"/>
                        </a:solidFill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pc="-1" strike="noStrike">
                          <a:solidFill>
                            <a:srgbClr val="16696b"/>
                          </a:solidFill>
                          <a:latin typeface="Droid Sans Mono"/>
                        </a:rPr>
                        <a:t>22</a:t>
                      </a:r>
                      <a:endParaRPr b="0" lang="en-US" sz="1050" spc="-1" strike="noStrike">
                        <a:solidFill>
                          <a:srgbClr val="16696b"/>
                        </a:solidFill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r>
                        <a:rPr b="0" lang="en-US" sz="1050" spc="-1" strike="noStrike">
                          <a:solidFill>
                            <a:srgbClr val="656668"/>
                          </a:solidFill>
                          <a:latin typeface="Droid Sans Mono"/>
                        </a:rPr>
                        <a:t>  </a:t>
                      </a:r>
                      <a:r>
                        <a:rPr b="0" lang="en-US" sz="1050" spc="-1" strike="noStrike">
                          <a:solidFill>
                            <a:srgbClr val="656668"/>
                          </a:solidFill>
                          <a:latin typeface="Droid Sans Mono"/>
                        </a:rPr>
                        <a:t>}</a:t>
                      </a:r>
                      <a:endParaRPr b="0" lang="en-US" sz="1050" spc="-1" strike="noStrike">
                        <a:solidFill>
                          <a:srgbClr val="656668"/>
                        </a:solidFill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pc="-1" strike="noStrike">
                          <a:solidFill>
                            <a:srgbClr val="16696b"/>
                          </a:solidFill>
                          <a:latin typeface="Droid Sans Mono"/>
                        </a:rPr>
                        <a:t>23</a:t>
                      </a:r>
                      <a:endParaRPr b="0" lang="en-US" sz="1050" spc="-1" strike="noStrike">
                        <a:solidFill>
                          <a:srgbClr val="16696b"/>
                        </a:solidFill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r>
                        <a:rPr b="0" lang="en-US" sz="1050" spc="-1" strike="noStrike">
                          <a:solidFill>
                            <a:srgbClr val="656668"/>
                          </a:solidFill>
                          <a:latin typeface="Droid Sans Mono"/>
                        </a:rPr>
                        <a:t>  </a:t>
                      </a:r>
                      <a:r>
                        <a:rPr b="0" lang="en-US" sz="1050" spc="-1" strike="noStrike">
                          <a:solidFill>
                            <a:srgbClr val="656668"/>
                          </a:solidFill>
                          <a:latin typeface="Droid Sans Mono"/>
                        </a:rPr>
                        <a:t>else {</a:t>
                      </a:r>
                      <a:endParaRPr b="0" lang="en-US" sz="1050" spc="-1" strike="noStrike">
                        <a:solidFill>
                          <a:srgbClr val="656668"/>
                        </a:solidFill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pc="-1" strike="noStrike">
                          <a:solidFill>
                            <a:srgbClr val="16696b"/>
                          </a:solidFill>
                          <a:latin typeface="Droid Sans Mono"/>
                        </a:rPr>
                        <a:t>24</a:t>
                      </a:r>
                      <a:endParaRPr b="0" lang="en-US" sz="1050" spc="-1" strike="noStrike">
                        <a:solidFill>
                          <a:srgbClr val="16696b"/>
                        </a:solidFill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r>
                        <a:rPr b="0" lang="en-US" sz="1050" spc="-1" strike="noStrike">
                          <a:solidFill>
                            <a:srgbClr val="656668"/>
                          </a:solidFill>
                          <a:latin typeface="Droid Sans Mono"/>
                        </a:rPr>
                        <a:t>    </a:t>
                      </a:r>
                      <a:r>
                        <a:rPr b="0" lang="en-US" sz="1050" spc="-1" strike="noStrike">
                          <a:solidFill>
                            <a:srgbClr val="c46c36"/>
                          </a:solidFill>
                          <a:latin typeface="Droid Sans Mono"/>
                        </a:rPr>
                        <a:t>digitalWrite</a:t>
                      </a:r>
                      <a:r>
                        <a:rPr b="0" lang="en-US" sz="1050" spc="-1" strike="noStrike">
                          <a:solidFill>
                            <a:srgbClr val="656668"/>
                          </a:solidFill>
                          <a:latin typeface="Droid Sans Mono"/>
                        </a:rPr>
                        <a:t>(green_led, LOW);</a:t>
                      </a:r>
                      <a:endParaRPr b="0" lang="en-US" sz="1050" spc="-1" strike="noStrike">
                        <a:solidFill>
                          <a:srgbClr val="656668"/>
                        </a:solidFill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pc="-1" strike="noStrike">
                          <a:solidFill>
                            <a:srgbClr val="16696b"/>
                          </a:solidFill>
                          <a:latin typeface="Droid Sans Mono"/>
                        </a:rPr>
                        <a:t>25</a:t>
                      </a:r>
                      <a:endParaRPr b="0" lang="en-US" sz="1050" spc="-1" strike="noStrike">
                        <a:solidFill>
                          <a:srgbClr val="16696b"/>
                        </a:solidFill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r>
                        <a:rPr b="0" lang="en-US" sz="1050" spc="-1" strike="noStrike">
                          <a:solidFill>
                            <a:srgbClr val="656668"/>
                          </a:solidFill>
                          <a:latin typeface="Droid Sans Mono"/>
                        </a:rPr>
                        <a:t>    </a:t>
                      </a:r>
                      <a:r>
                        <a:rPr b="0" lang="en-US" sz="1050" spc="-1" strike="noStrike">
                          <a:solidFill>
                            <a:srgbClr val="c46c36"/>
                          </a:solidFill>
                          <a:latin typeface="Droid Sans Mono"/>
                        </a:rPr>
                        <a:t>digitalWrite</a:t>
                      </a:r>
                      <a:r>
                        <a:rPr b="0" lang="en-US" sz="1050" spc="-1" strike="noStrike">
                          <a:solidFill>
                            <a:srgbClr val="656668"/>
                          </a:solidFill>
                          <a:latin typeface="Droid Sans Mono"/>
                        </a:rPr>
                        <a:t>(red_led, HIGH);</a:t>
                      </a:r>
                      <a:endParaRPr b="0" lang="en-US" sz="1050" spc="-1" strike="noStrike">
                        <a:solidFill>
                          <a:srgbClr val="656668"/>
                        </a:solidFill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pc="-1" strike="noStrike">
                          <a:solidFill>
                            <a:srgbClr val="16696b"/>
                          </a:solidFill>
                          <a:latin typeface="Droid Sans Mono"/>
                        </a:rPr>
                        <a:t>26</a:t>
                      </a:r>
                      <a:endParaRPr b="0" lang="en-US" sz="1050" spc="-1" strike="noStrike">
                        <a:solidFill>
                          <a:srgbClr val="16696b"/>
                        </a:solidFill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r>
                        <a:rPr b="0" lang="en-US" sz="1050" spc="-1" strike="noStrike">
                          <a:solidFill>
                            <a:srgbClr val="656668"/>
                          </a:solidFill>
                          <a:latin typeface="Droid Sans Mono"/>
                        </a:rPr>
                        <a:t>  </a:t>
                      </a:r>
                      <a:r>
                        <a:rPr b="0" lang="en-US" sz="1050" spc="-1" strike="noStrike">
                          <a:solidFill>
                            <a:srgbClr val="656668"/>
                          </a:solidFill>
                          <a:latin typeface="Droid Sans Mono"/>
                        </a:rPr>
                        <a:t>}</a:t>
                      </a:r>
                      <a:endParaRPr b="0" lang="en-US" sz="1050" spc="-1" strike="noStrike">
                        <a:solidFill>
                          <a:srgbClr val="656668"/>
                        </a:solidFill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pc="-1" strike="noStrike">
                          <a:solidFill>
                            <a:srgbClr val="16696b"/>
                          </a:solidFill>
                          <a:latin typeface="Droid Sans Mono"/>
                        </a:rPr>
                        <a:t>27</a:t>
                      </a:r>
                      <a:endParaRPr b="0" lang="en-US" sz="1050" spc="-1" strike="noStrike">
                        <a:solidFill>
                          <a:srgbClr val="16696b"/>
                        </a:solidFill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r>
                        <a:rPr b="0" lang="en-US" sz="1050" spc="-1" strike="noStrike">
                          <a:solidFill>
                            <a:srgbClr val="656668"/>
                          </a:solidFill>
                          <a:latin typeface="Droid Sans Mono"/>
                        </a:rPr>
                        <a:t>}</a:t>
                      </a:r>
                      <a:endParaRPr b="0" lang="en-US" sz="1050" spc="-1" strike="noStrike">
                        <a:solidFill>
                          <a:srgbClr val="656668"/>
                        </a:solidFill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pc="-1" strike="noStrike">
                          <a:solidFill>
                            <a:srgbClr val="16696b"/>
                          </a:solidFill>
                          <a:latin typeface="Droid Sans Mono"/>
                        </a:rPr>
                        <a:t>28</a:t>
                      </a:r>
                      <a:endParaRPr b="0" lang="en-US" sz="1050" spc="-1" strike="noStrike">
                        <a:solidFill>
                          <a:srgbClr val="16696b"/>
                        </a:solidFill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endParaRPr b="0" lang="en-US" sz="1050" spc="-1" strike="noStrike">
                        <a:solidFill>
                          <a:srgbClr val="656668"/>
                        </a:solidFill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pc="-1" strike="noStrike">
                          <a:solidFill>
                            <a:srgbClr val="16696b"/>
                          </a:solidFill>
                          <a:latin typeface="Droid Sans Mono"/>
                        </a:rPr>
                        <a:t>29</a:t>
                      </a:r>
                      <a:endParaRPr b="0" lang="en-US" sz="1050" spc="-1" strike="noStrike">
                        <a:solidFill>
                          <a:srgbClr val="16696b"/>
                        </a:solidFill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r>
                        <a:rPr b="0" lang="en-US" sz="1050" spc="-1" strike="noStrike">
                          <a:solidFill>
                            <a:srgbClr val="abb4b1"/>
                          </a:solidFill>
                          <a:latin typeface="Droid Sans Mono"/>
                        </a:rPr>
                        <a:t>// the loop function runs over and over again forever</a:t>
                      </a:r>
                      <a:endParaRPr b="0" lang="en-US" sz="1050" spc="-1" strike="noStrike">
                        <a:solidFill>
                          <a:srgbClr val="abb4b1"/>
                        </a:solidFill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pc="-1" strike="noStrike">
                          <a:solidFill>
                            <a:srgbClr val="16696b"/>
                          </a:solidFill>
                          <a:latin typeface="Droid Sans Mono"/>
                        </a:rPr>
                        <a:t>30</a:t>
                      </a:r>
                      <a:endParaRPr b="0" lang="en-US" sz="1050" spc="-1" strike="noStrike">
                        <a:solidFill>
                          <a:srgbClr val="16696b"/>
                        </a:solidFill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r>
                        <a:rPr b="0" lang="en-US" sz="1050" spc="-1" strike="noStrike">
                          <a:solidFill>
                            <a:srgbClr val="3ba690"/>
                          </a:solidFill>
                          <a:latin typeface="Droid Sans Mono"/>
                        </a:rPr>
                        <a:t>void</a:t>
                      </a:r>
                      <a:r>
                        <a:rPr b="0" lang="en-US" sz="1050" spc="-1" strike="noStrike">
                          <a:solidFill>
                            <a:srgbClr val="656668"/>
                          </a:solidFill>
                          <a:latin typeface="Droid Sans Mono"/>
                        </a:rPr>
                        <a:t> </a:t>
                      </a:r>
                      <a:r>
                        <a:rPr b="0" lang="en-US" sz="1050" spc="-1" strike="noStrike">
                          <a:solidFill>
                            <a:srgbClr val="c46c36"/>
                          </a:solidFill>
                          <a:latin typeface="Droid Sans Mono"/>
                        </a:rPr>
                        <a:t>loop</a:t>
                      </a:r>
                      <a:r>
                        <a:rPr b="0" lang="en-US" sz="1050" spc="-1" strike="noStrike">
                          <a:solidFill>
                            <a:srgbClr val="656668"/>
                          </a:solidFill>
                          <a:latin typeface="Droid Sans Mono"/>
                        </a:rPr>
                        <a:t>() {</a:t>
                      </a:r>
                      <a:endParaRPr b="0" lang="en-US" sz="1050" spc="-1" strike="noStrike">
                        <a:solidFill>
                          <a:srgbClr val="656668"/>
                        </a:solidFill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pc="-1" strike="noStrike">
                          <a:solidFill>
                            <a:srgbClr val="16696b"/>
                          </a:solidFill>
                          <a:latin typeface="Droid Sans Mono"/>
                        </a:rPr>
                        <a:t>31</a:t>
                      </a:r>
                      <a:endParaRPr b="0" lang="en-US" sz="1050" spc="-1" strike="noStrike">
                        <a:solidFill>
                          <a:srgbClr val="16696b"/>
                        </a:solidFill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endParaRPr b="0" lang="en-US" sz="1050" spc="-1" strike="noStrike">
                        <a:solidFill>
                          <a:srgbClr val="656668"/>
                        </a:solidFill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pc="-1" strike="noStrike">
                          <a:solidFill>
                            <a:srgbClr val="16696b"/>
                          </a:solidFill>
                          <a:latin typeface="Droid Sans Mono"/>
                        </a:rPr>
                        <a:t>32</a:t>
                      </a:r>
                      <a:endParaRPr b="0" lang="en-US" sz="1050" spc="-1" strike="noStrike">
                        <a:solidFill>
                          <a:srgbClr val="16696b"/>
                        </a:solidFill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r>
                        <a:rPr b="0" lang="en-US" sz="1050" spc="-1" strike="noStrike">
                          <a:solidFill>
                            <a:srgbClr val="656668"/>
                          </a:solidFill>
                          <a:latin typeface="Droid Sans Mono"/>
                        </a:rPr>
                        <a:t>}</a:t>
                      </a:r>
                      <a:endParaRPr b="0" lang="en-US" sz="1050" spc="-1" strike="noStrike">
                        <a:solidFill>
                          <a:srgbClr val="656668"/>
                        </a:solidFill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295" name=""/>
          <p:cNvSpPr/>
          <p:nvPr/>
        </p:nvSpPr>
        <p:spPr>
          <a:xfrm>
            <a:off x="2011680" y="3674160"/>
            <a:ext cx="1280160" cy="257760"/>
          </a:xfrm>
          <a:prstGeom prst="rect">
            <a:avLst/>
          </a:prstGeom>
          <a:noFill/>
          <a:ln w="76320">
            <a:solidFill>
              <a:srgbClr val="5074b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128160" rIns="128160" tIns="83160" bIns="8316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PlaceHolder 1"/>
          <p:cNvSpPr>
            <a:spLocks noGrp="1"/>
          </p:cNvSpPr>
          <p:nvPr>
            <p:ph type="title"/>
          </p:nvPr>
        </p:nvSpPr>
        <p:spPr>
          <a:xfrm>
            <a:off x="685800" y="16560"/>
            <a:ext cx="7770600" cy="1141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US" sz="3200" spc="-1" strike="noStrike">
                <a:solidFill>
                  <a:srgbClr val="000000"/>
                </a:solidFill>
                <a:latin typeface="dark forest"/>
                <a:ea typeface="Osaka"/>
              </a:rPr>
              <a:t>Project #3 – Lie Detector</a:t>
            </a:r>
            <a:br>
              <a:rPr sz="3200"/>
            </a:br>
            <a:r>
              <a:rPr b="0" lang="en-US" sz="3200" spc="-1" strike="noStrike">
                <a:solidFill>
                  <a:srgbClr val="000000"/>
                </a:solidFill>
                <a:latin typeface="dark forest"/>
                <a:ea typeface="Osaka"/>
              </a:rPr>
              <a:t>Code Review</a:t>
            </a:r>
            <a:endParaRPr b="0" lang="en-GB" sz="3200" spc="-1" strike="noStrike">
              <a:solidFill>
                <a:srgbClr val="ffffff"/>
              </a:solidFill>
              <a:latin typeface="dark forest"/>
            </a:endParaRPr>
          </a:p>
        </p:txBody>
      </p:sp>
      <p:pic>
        <p:nvPicPr>
          <p:cNvPr id="297" name="" descr=""/>
          <p:cNvPicPr/>
          <p:nvPr/>
        </p:nvPicPr>
        <p:blipFill>
          <a:blip r:embed="rId1"/>
          <a:stretch/>
        </p:blipFill>
        <p:spPr>
          <a:xfrm>
            <a:off x="1543680" y="623160"/>
            <a:ext cx="6057000" cy="5580360"/>
          </a:xfrm>
          <a:prstGeom prst="rect">
            <a:avLst/>
          </a:prstGeom>
          <a:ln w="0">
            <a:noFill/>
          </a:ln>
        </p:spPr>
      </p:pic>
      <p:pic>
        <p:nvPicPr>
          <p:cNvPr id="298" name="" descr=""/>
          <p:cNvPicPr/>
          <p:nvPr/>
        </p:nvPicPr>
        <p:blipFill>
          <a:blip r:embed="rId2"/>
          <a:stretch/>
        </p:blipFill>
        <p:spPr>
          <a:xfrm>
            <a:off x="1543680" y="822960"/>
            <a:ext cx="6057000" cy="5380560"/>
          </a:xfrm>
          <a:prstGeom prst="rect">
            <a:avLst/>
          </a:prstGeom>
          <a:ln w="0">
            <a:noFill/>
          </a:ln>
        </p:spPr>
      </p:pic>
      <p:graphicFrame>
        <p:nvGraphicFramePr>
          <p:cNvPr id="299" name=""/>
          <p:cNvGraphicFramePr/>
          <p:nvPr/>
        </p:nvGraphicFramePr>
        <p:xfrm>
          <a:off x="1571760" y="878400"/>
          <a:ext cx="5992200" cy="5047920"/>
        </p:xfrm>
        <a:graphic>
          <a:graphicData uri="http://schemas.openxmlformats.org/drawingml/2006/table">
            <a:tbl>
              <a:tblPr/>
              <a:tblGrid>
                <a:gridCol w="285480"/>
                <a:gridCol w="5707080"/>
              </a:tblGrid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pc="-1" strike="noStrike">
                          <a:solidFill>
                            <a:srgbClr val="16696b"/>
                          </a:solidFill>
                          <a:latin typeface="Droid Sans Mono"/>
                        </a:rPr>
                        <a:t>1</a:t>
                      </a:r>
                      <a:endParaRPr b="0" lang="en-US" sz="105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r>
                        <a:rPr b="0" lang="en-US" sz="1050" spc="-1" strike="noStrike">
                          <a:solidFill>
                            <a:srgbClr val="abb4b1"/>
                          </a:solidFill>
                          <a:latin typeface="Droid Sans Mono"/>
                        </a:rPr>
                        <a:t>/*</a:t>
                      </a:r>
                      <a:endParaRPr b="0" lang="en-US" sz="1050" spc="-1" strike="noStrike">
                        <a:solidFill>
                          <a:srgbClr val="abb4b1"/>
                        </a:solidFill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pc="-1" strike="noStrike">
                          <a:solidFill>
                            <a:srgbClr val="16696b"/>
                          </a:solidFill>
                          <a:latin typeface="Droid Sans Mono"/>
                        </a:rPr>
                        <a:t>2</a:t>
                      </a:r>
                      <a:endParaRPr b="0" lang="en-US" sz="1050" spc="-1" strike="noStrike">
                        <a:solidFill>
                          <a:srgbClr val="16696b"/>
                        </a:solidFill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r>
                        <a:rPr b="0" lang="en-US" sz="1050" spc="-1" strike="noStrike">
                          <a:solidFill>
                            <a:srgbClr val="abb4b1"/>
                          </a:solidFill>
                          <a:latin typeface="Droid Sans Mono"/>
                        </a:rPr>
                        <a:t> </a:t>
                      </a:r>
                      <a:r>
                        <a:rPr b="0" lang="en-US" sz="1050" spc="-1" strike="noStrike">
                          <a:solidFill>
                            <a:srgbClr val="abb4b1"/>
                          </a:solidFill>
                          <a:latin typeface="Droid Sans Mono"/>
                        </a:rPr>
                        <a:t>* Test our if() statements</a:t>
                      </a:r>
                      <a:endParaRPr b="0" lang="en-US" sz="1050" spc="-1" strike="noStrike">
                        <a:solidFill>
                          <a:srgbClr val="abb4b1"/>
                        </a:solidFill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pc="-1" strike="noStrike">
                          <a:solidFill>
                            <a:srgbClr val="16696b"/>
                          </a:solidFill>
                          <a:latin typeface="Droid Sans Mono"/>
                        </a:rPr>
                        <a:t>3</a:t>
                      </a:r>
                      <a:endParaRPr b="0" lang="en-US" sz="1050" spc="-1" strike="noStrike">
                        <a:solidFill>
                          <a:srgbClr val="16696b"/>
                        </a:solidFill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r>
                        <a:rPr b="0" lang="en-US" sz="1050" spc="-1" strike="noStrike">
                          <a:solidFill>
                            <a:srgbClr val="abb4b1"/>
                          </a:solidFill>
                          <a:latin typeface="Droid Sans Mono"/>
                        </a:rPr>
                        <a:t> </a:t>
                      </a:r>
                      <a:r>
                        <a:rPr b="0" lang="en-US" sz="1050" spc="-1" strike="noStrike">
                          <a:solidFill>
                            <a:srgbClr val="abb4b1"/>
                          </a:solidFill>
                          <a:latin typeface="Droid Sans Mono"/>
                        </a:rPr>
                        <a:t>*/</a:t>
                      </a:r>
                      <a:endParaRPr b="0" lang="en-US" sz="1050" spc="-1" strike="noStrike">
                        <a:solidFill>
                          <a:srgbClr val="abb4b1"/>
                        </a:solidFill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pc="-1" strike="noStrike">
                          <a:solidFill>
                            <a:srgbClr val="16696b"/>
                          </a:solidFill>
                          <a:latin typeface="Droid Sans Mono"/>
                        </a:rPr>
                        <a:t>4</a:t>
                      </a:r>
                      <a:endParaRPr b="0" lang="en-US" sz="1050" spc="-1" strike="noStrike">
                        <a:solidFill>
                          <a:srgbClr val="16696b"/>
                        </a:solidFill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endParaRPr b="0" lang="en-US" sz="1050" spc="-1" strike="noStrike">
                        <a:solidFill>
                          <a:srgbClr val="656668"/>
                        </a:solidFill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pc="-1" strike="noStrike">
                          <a:solidFill>
                            <a:srgbClr val="16696b"/>
                          </a:solidFill>
                          <a:latin typeface="Droid Sans Mono"/>
                        </a:rPr>
                        <a:t>5</a:t>
                      </a:r>
                      <a:endParaRPr b="0" lang="en-US" sz="1050" spc="-1" strike="noStrike">
                        <a:solidFill>
                          <a:srgbClr val="16696b"/>
                        </a:solidFill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r>
                        <a:rPr b="0" lang="en-US" sz="1050" spc="-1" strike="noStrike">
                          <a:solidFill>
                            <a:srgbClr val="abb4b1"/>
                          </a:solidFill>
                          <a:latin typeface="Droid Sans Mono"/>
                        </a:rPr>
                        <a:t>// assign pin based off circuit</a:t>
                      </a:r>
                      <a:endParaRPr b="0" lang="en-US" sz="1050" spc="-1" strike="noStrike">
                        <a:solidFill>
                          <a:srgbClr val="abb4b1"/>
                        </a:solidFill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pc="-1" strike="noStrike">
                          <a:solidFill>
                            <a:srgbClr val="16696b"/>
                          </a:solidFill>
                          <a:latin typeface="Droid Sans Mono"/>
                        </a:rPr>
                        <a:t>6</a:t>
                      </a:r>
                      <a:endParaRPr b="0" lang="en-US" sz="1050" spc="-1" strike="noStrike">
                        <a:solidFill>
                          <a:srgbClr val="16696b"/>
                        </a:solidFill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r>
                        <a:rPr b="0" lang="en-US" sz="1050" spc="-1" strike="noStrike">
                          <a:solidFill>
                            <a:srgbClr val="3ba690"/>
                          </a:solidFill>
                          <a:latin typeface="Droid Sans Mono"/>
                        </a:rPr>
                        <a:t>int</a:t>
                      </a:r>
                      <a:r>
                        <a:rPr b="0" lang="en-US" sz="1050" spc="-1" strike="noStrike">
                          <a:solidFill>
                            <a:srgbClr val="656668"/>
                          </a:solidFill>
                          <a:latin typeface="Droid Sans Mono"/>
                        </a:rPr>
                        <a:t> red_led = </a:t>
                      </a:r>
                      <a:r>
                        <a:rPr b="0" lang="en-US" sz="1050" spc="-1" strike="noStrike">
                          <a:solidFill>
                            <a:srgbClr val="16696b"/>
                          </a:solidFill>
                          <a:latin typeface="Droid Sans Mono"/>
                        </a:rPr>
                        <a:t>13</a:t>
                      </a:r>
                      <a:r>
                        <a:rPr b="0" lang="en-US" sz="1050" spc="-1" strike="noStrike">
                          <a:solidFill>
                            <a:srgbClr val="656668"/>
                          </a:solidFill>
                          <a:latin typeface="Droid Sans Mono"/>
                        </a:rPr>
                        <a:t>;</a:t>
                      </a:r>
                      <a:endParaRPr b="0" lang="en-US" sz="1050" spc="-1" strike="noStrike">
                        <a:solidFill>
                          <a:srgbClr val="656668"/>
                        </a:solidFill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21600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pc="-1" strike="noStrike">
                          <a:solidFill>
                            <a:srgbClr val="16696b"/>
                          </a:solidFill>
                          <a:latin typeface="Droid Sans Mono"/>
                        </a:rPr>
                        <a:t>7</a:t>
                      </a:r>
                      <a:endParaRPr b="0" lang="en-US" sz="1050" spc="-1" strike="noStrike">
                        <a:solidFill>
                          <a:srgbClr val="16696b"/>
                        </a:solidFill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r>
                        <a:rPr b="0" lang="en-US" sz="1050" spc="-1" strike="noStrike">
                          <a:solidFill>
                            <a:srgbClr val="3ba690"/>
                          </a:solidFill>
                          <a:latin typeface="Droid Sans Mono"/>
                        </a:rPr>
                        <a:t>int</a:t>
                      </a:r>
                      <a:r>
                        <a:rPr b="0" lang="en-US" sz="1050" spc="-1" strike="noStrike">
                          <a:solidFill>
                            <a:srgbClr val="656668"/>
                          </a:solidFill>
                          <a:latin typeface="Droid Sans Mono"/>
                        </a:rPr>
                        <a:t> green_led = </a:t>
                      </a:r>
                      <a:r>
                        <a:rPr b="0" lang="en-US" sz="1050" spc="-1" strike="noStrike">
                          <a:solidFill>
                            <a:srgbClr val="16696b"/>
                          </a:solidFill>
                          <a:latin typeface="Droid Sans Mono"/>
                        </a:rPr>
                        <a:t>12</a:t>
                      </a:r>
                      <a:r>
                        <a:rPr b="0" lang="en-US" sz="1050" spc="-1" strike="noStrike">
                          <a:solidFill>
                            <a:srgbClr val="656668"/>
                          </a:solidFill>
                          <a:latin typeface="Droid Sans Mono"/>
                        </a:rPr>
                        <a:t>;</a:t>
                      </a:r>
                      <a:endParaRPr b="0" lang="en-US" sz="1050" spc="-1" strike="noStrike">
                        <a:solidFill>
                          <a:srgbClr val="656668"/>
                        </a:solidFill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pc="-1" strike="noStrike">
                          <a:solidFill>
                            <a:srgbClr val="16696b"/>
                          </a:solidFill>
                          <a:latin typeface="Droid Sans Mono"/>
                        </a:rPr>
                        <a:t>8</a:t>
                      </a:r>
                      <a:endParaRPr b="0" lang="en-US" sz="1050" spc="-1" strike="noStrike">
                        <a:solidFill>
                          <a:srgbClr val="16696b"/>
                        </a:solidFill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endParaRPr b="0" lang="en-US" sz="1050" spc="-1" strike="noStrike">
                        <a:solidFill>
                          <a:srgbClr val="656668"/>
                        </a:solidFill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pc="-1" strike="noStrike">
                          <a:solidFill>
                            <a:srgbClr val="16696b"/>
                          </a:solidFill>
                          <a:latin typeface="Droid Sans Mono"/>
                        </a:rPr>
                        <a:t>9</a:t>
                      </a:r>
                      <a:endParaRPr b="0" lang="en-US" sz="1050" spc="-1" strike="noStrike">
                        <a:solidFill>
                          <a:srgbClr val="16696b"/>
                        </a:solidFill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r>
                        <a:rPr b="0" lang="en-US" sz="1050" spc="-1" strike="noStrike">
                          <a:solidFill>
                            <a:srgbClr val="abb4b1"/>
                          </a:solidFill>
                          <a:latin typeface="Droid Sans Mono"/>
                        </a:rPr>
                        <a:t>// these are the variables we'll play around with</a:t>
                      </a:r>
                      <a:endParaRPr b="0" lang="en-US" sz="1050" spc="-1" strike="noStrike">
                        <a:solidFill>
                          <a:srgbClr val="abb4b1"/>
                        </a:solidFill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pc="-1" strike="noStrike">
                          <a:solidFill>
                            <a:srgbClr val="16696b"/>
                          </a:solidFill>
                          <a:latin typeface="Droid Sans Mono"/>
                        </a:rPr>
                        <a:t>10</a:t>
                      </a:r>
                      <a:endParaRPr b="0" lang="en-US" sz="1050" spc="-1" strike="noStrike">
                        <a:solidFill>
                          <a:srgbClr val="16696b"/>
                        </a:solidFill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r>
                        <a:rPr b="0" lang="en-US" sz="1050" spc="-1" strike="noStrike">
                          <a:solidFill>
                            <a:srgbClr val="3ba690"/>
                          </a:solidFill>
                          <a:latin typeface="Droid Sans Mono"/>
                        </a:rPr>
                        <a:t>int</a:t>
                      </a:r>
                      <a:r>
                        <a:rPr b="0" lang="en-US" sz="1050" spc="-1" strike="noStrike">
                          <a:solidFill>
                            <a:srgbClr val="656668"/>
                          </a:solidFill>
                          <a:latin typeface="Droid Sans Mono"/>
                        </a:rPr>
                        <a:t> a = </a:t>
                      </a:r>
                      <a:r>
                        <a:rPr b="0" lang="en-US" sz="1050" spc="-1" strike="noStrike">
                          <a:solidFill>
                            <a:srgbClr val="16696b"/>
                          </a:solidFill>
                          <a:latin typeface="Droid Sans Mono"/>
                        </a:rPr>
                        <a:t>true</a:t>
                      </a:r>
                      <a:r>
                        <a:rPr b="0" lang="en-US" sz="1050" spc="-1" strike="noStrike">
                          <a:solidFill>
                            <a:srgbClr val="656668"/>
                          </a:solidFill>
                          <a:latin typeface="Droid Sans Mono"/>
                        </a:rPr>
                        <a:t>;</a:t>
                      </a:r>
                      <a:endParaRPr b="0" lang="en-US" sz="1050" spc="-1" strike="noStrike">
                        <a:solidFill>
                          <a:srgbClr val="656668"/>
                        </a:solidFill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pc="-1" strike="noStrike">
                          <a:solidFill>
                            <a:srgbClr val="16696b"/>
                          </a:solidFill>
                          <a:latin typeface="Droid Sans Mono"/>
                        </a:rPr>
                        <a:t>11</a:t>
                      </a:r>
                      <a:endParaRPr b="0" lang="en-US" sz="1050" spc="-1" strike="noStrike">
                        <a:solidFill>
                          <a:srgbClr val="16696b"/>
                        </a:solidFill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r>
                        <a:rPr b="0" lang="en-US" sz="1050" spc="-1" strike="noStrike">
                          <a:solidFill>
                            <a:srgbClr val="3ba690"/>
                          </a:solidFill>
                          <a:latin typeface="Droid Sans Mono"/>
                        </a:rPr>
                        <a:t>int</a:t>
                      </a:r>
                      <a:r>
                        <a:rPr b="0" lang="en-US" sz="1050" spc="-1" strike="noStrike">
                          <a:solidFill>
                            <a:srgbClr val="656668"/>
                          </a:solidFill>
                          <a:latin typeface="Droid Sans Mono"/>
                        </a:rPr>
                        <a:t> b = </a:t>
                      </a:r>
                      <a:r>
                        <a:rPr b="0" lang="en-US" sz="1050" spc="-1" strike="noStrike">
                          <a:solidFill>
                            <a:srgbClr val="16696b"/>
                          </a:solidFill>
                          <a:latin typeface="Droid Sans Mono"/>
                        </a:rPr>
                        <a:t>5</a:t>
                      </a:r>
                      <a:r>
                        <a:rPr b="0" lang="en-US" sz="1050" spc="-1" strike="noStrike">
                          <a:solidFill>
                            <a:srgbClr val="656668"/>
                          </a:solidFill>
                          <a:latin typeface="Droid Sans Mono"/>
                        </a:rPr>
                        <a:t>;</a:t>
                      </a:r>
                      <a:endParaRPr b="0" lang="en-US" sz="1050" spc="-1" strike="noStrike">
                        <a:solidFill>
                          <a:srgbClr val="656668"/>
                        </a:solidFill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pc="-1" strike="noStrike">
                          <a:solidFill>
                            <a:srgbClr val="16696b"/>
                          </a:solidFill>
                          <a:latin typeface="Droid Sans Mono"/>
                        </a:rPr>
                        <a:t>12</a:t>
                      </a:r>
                      <a:endParaRPr b="0" lang="en-US" sz="1050" spc="-1" strike="noStrike">
                        <a:solidFill>
                          <a:srgbClr val="16696b"/>
                        </a:solidFill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endParaRPr b="0" lang="en-US" sz="1050" spc="-1" strike="noStrike">
                        <a:solidFill>
                          <a:srgbClr val="656668"/>
                        </a:solidFill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pc="-1" strike="noStrike">
                          <a:solidFill>
                            <a:srgbClr val="16696b"/>
                          </a:solidFill>
                          <a:latin typeface="Droid Sans Mono"/>
                        </a:rPr>
                        <a:t>13</a:t>
                      </a:r>
                      <a:endParaRPr b="0" lang="en-US" sz="1050" spc="-1" strike="noStrike">
                        <a:solidFill>
                          <a:srgbClr val="16696b"/>
                        </a:solidFill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r>
                        <a:rPr b="0" lang="en-US" sz="1050" spc="-1" strike="noStrike">
                          <a:solidFill>
                            <a:srgbClr val="abb4b1"/>
                          </a:solidFill>
                          <a:latin typeface="Droid Sans Mono"/>
                          <a:ea typeface="Noto Sans CJK SC"/>
                        </a:rPr>
                        <a:t>// the setup function runs once when you press reset or</a:t>
                      </a:r>
                      <a:r>
                        <a:rPr b="0" lang="en-US" sz="1050" spc="-1" strike="noStrike">
                          <a:solidFill>
                            <a:srgbClr val="abb4b1"/>
                          </a:solidFill>
                          <a:latin typeface="Droid Sans Mono"/>
                        </a:rPr>
                        <a:t> power the board</a:t>
                      </a:r>
                      <a:endParaRPr b="0" lang="en-US" sz="1050" spc="-1" strike="noStrike">
                        <a:solidFill>
                          <a:srgbClr val="abb4b1"/>
                        </a:solidFill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pc="-1" strike="noStrike">
                          <a:solidFill>
                            <a:srgbClr val="16696b"/>
                          </a:solidFill>
                          <a:latin typeface="Droid Sans Mono"/>
                        </a:rPr>
                        <a:t>14</a:t>
                      </a:r>
                      <a:endParaRPr b="0" lang="en-US" sz="1050" spc="-1" strike="noStrike">
                        <a:solidFill>
                          <a:srgbClr val="16696b"/>
                        </a:solidFill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r>
                        <a:rPr b="0" lang="en-US" sz="1050" spc="-1" strike="noStrike">
                          <a:solidFill>
                            <a:srgbClr val="3ba690"/>
                          </a:solidFill>
                          <a:latin typeface="Droid Sans Mono"/>
                        </a:rPr>
                        <a:t>void</a:t>
                      </a:r>
                      <a:r>
                        <a:rPr b="0" lang="en-US" sz="1050" spc="-1" strike="noStrike">
                          <a:solidFill>
                            <a:srgbClr val="656668"/>
                          </a:solidFill>
                          <a:latin typeface="Droid Sans Mono"/>
                        </a:rPr>
                        <a:t> </a:t>
                      </a:r>
                      <a:r>
                        <a:rPr b="0" lang="en-US" sz="1050" spc="-1" strike="noStrike">
                          <a:solidFill>
                            <a:srgbClr val="c46c36"/>
                          </a:solidFill>
                          <a:latin typeface="Droid Sans Mono"/>
                        </a:rPr>
                        <a:t>setup</a:t>
                      </a:r>
                      <a:r>
                        <a:rPr b="0" lang="en-US" sz="1050" spc="-1" strike="noStrike">
                          <a:solidFill>
                            <a:srgbClr val="656668"/>
                          </a:solidFill>
                          <a:latin typeface="Droid Sans Mono"/>
                        </a:rPr>
                        <a:t>() {</a:t>
                      </a:r>
                      <a:endParaRPr b="0" lang="en-US" sz="1050" spc="-1" strike="noStrike">
                        <a:solidFill>
                          <a:srgbClr val="656668"/>
                        </a:solidFill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pc="-1" strike="noStrike">
                          <a:solidFill>
                            <a:srgbClr val="16696b"/>
                          </a:solidFill>
                          <a:latin typeface="Droid Sans Mono"/>
                        </a:rPr>
                        <a:t>15</a:t>
                      </a:r>
                      <a:endParaRPr b="0" lang="en-US" sz="1050" spc="-1" strike="noStrike">
                        <a:solidFill>
                          <a:srgbClr val="16696b"/>
                        </a:solidFill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r>
                        <a:rPr b="0" lang="en-US" sz="1050" spc="-1" strike="noStrike">
                          <a:solidFill>
                            <a:srgbClr val="656668"/>
                          </a:solidFill>
                          <a:latin typeface="Droid Sans Mono"/>
                        </a:rPr>
                        <a:t>  </a:t>
                      </a:r>
                      <a:r>
                        <a:rPr b="0" lang="en-US" sz="1050" spc="-1" strike="noStrike">
                          <a:solidFill>
                            <a:srgbClr val="c46c36"/>
                          </a:solidFill>
                          <a:latin typeface="Droid Sans Mono"/>
                        </a:rPr>
                        <a:t>pinMode</a:t>
                      </a:r>
                      <a:r>
                        <a:rPr b="0" lang="en-US" sz="1050" spc="-1" strike="noStrike">
                          <a:solidFill>
                            <a:srgbClr val="656668"/>
                          </a:solidFill>
                          <a:latin typeface="Droid Sans Mono"/>
                        </a:rPr>
                        <a:t>(red_led, OUTPUT);</a:t>
                      </a:r>
                      <a:endParaRPr b="0" lang="en-US" sz="1050" spc="-1" strike="noStrike">
                        <a:solidFill>
                          <a:srgbClr val="656668"/>
                        </a:solidFill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pc="-1" strike="noStrike">
                          <a:solidFill>
                            <a:srgbClr val="16696b"/>
                          </a:solidFill>
                          <a:latin typeface="Droid Sans Mono"/>
                        </a:rPr>
                        <a:t>16</a:t>
                      </a:r>
                      <a:endParaRPr b="0" lang="en-US" sz="1050" spc="-1" strike="noStrike">
                        <a:solidFill>
                          <a:srgbClr val="16696b"/>
                        </a:solidFill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r>
                        <a:rPr b="0" lang="en-US" sz="1050" spc="-1" strike="noStrike">
                          <a:solidFill>
                            <a:srgbClr val="656668"/>
                          </a:solidFill>
                          <a:latin typeface="Droid Sans Mono"/>
                        </a:rPr>
                        <a:t>  </a:t>
                      </a:r>
                      <a:r>
                        <a:rPr b="0" lang="en-US" sz="1050" spc="-1" strike="noStrike">
                          <a:solidFill>
                            <a:srgbClr val="c46c36"/>
                          </a:solidFill>
                          <a:latin typeface="Droid Sans Mono"/>
                        </a:rPr>
                        <a:t>pinMode</a:t>
                      </a:r>
                      <a:r>
                        <a:rPr b="0" lang="en-US" sz="1050" spc="-1" strike="noStrike">
                          <a:solidFill>
                            <a:srgbClr val="656668"/>
                          </a:solidFill>
                          <a:latin typeface="Droid Sans Mono"/>
                        </a:rPr>
                        <a:t>(green_led, OUTPUT);</a:t>
                      </a:r>
                      <a:endParaRPr b="0" lang="en-US" sz="1050" spc="-1" strike="noStrike">
                        <a:solidFill>
                          <a:srgbClr val="656668"/>
                        </a:solidFill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pc="-1" strike="noStrike">
                          <a:solidFill>
                            <a:srgbClr val="16696b"/>
                          </a:solidFill>
                          <a:latin typeface="Droid Sans Mono"/>
                        </a:rPr>
                        <a:t>17</a:t>
                      </a:r>
                      <a:endParaRPr b="0" lang="en-US" sz="1050" spc="-1" strike="noStrike">
                        <a:solidFill>
                          <a:srgbClr val="16696b"/>
                        </a:solidFill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endParaRPr b="0" lang="en-US" sz="1050" spc="-1" strike="noStrike">
                        <a:solidFill>
                          <a:srgbClr val="656668"/>
                        </a:solidFill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pc="-1" strike="noStrike">
                          <a:solidFill>
                            <a:srgbClr val="16696b"/>
                          </a:solidFill>
                          <a:latin typeface="Droid Sans Mono"/>
                        </a:rPr>
                        <a:t>18</a:t>
                      </a:r>
                      <a:endParaRPr b="0" lang="en-US" sz="1050" spc="-1" strike="noStrike">
                        <a:solidFill>
                          <a:srgbClr val="16696b"/>
                        </a:solidFill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r>
                        <a:rPr b="0" lang="en-US" sz="1050" spc="-1" strike="noStrike">
                          <a:solidFill>
                            <a:srgbClr val="abb4b1"/>
                          </a:solidFill>
                          <a:latin typeface="Droid Sans Mono"/>
                        </a:rPr>
                        <a:t>  </a:t>
                      </a:r>
                      <a:r>
                        <a:rPr b="0" lang="en-US" sz="1050" spc="-1" strike="noStrike">
                          <a:solidFill>
                            <a:srgbClr val="abb4b1"/>
                          </a:solidFill>
                          <a:latin typeface="Droid Sans Mono"/>
                        </a:rPr>
                        <a:t>// change the expression inside the if() and look at the results</a:t>
                      </a:r>
                      <a:endParaRPr b="0" lang="en-US" sz="1050" spc="-1" strike="noStrike">
                        <a:solidFill>
                          <a:srgbClr val="abb4b1"/>
                        </a:solidFill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pc="-1" strike="noStrike">
                          <a:solidFill>
                            <a:srgbClr val="16696b"/>
                          </a:solidFill>
                          <a:latin typeface="Droid Sans Mono"/>
                        </a:rPr>
                        <a:t>19</a:t>
                      </a:r>
                      <a:endParaRPr b="0" lang="en-US" sz="1050" spc="-1" strike="noStrike">
                        <a:solidFill>
                          <a:srgbClr val="16696b"/>
                        </a:solidFill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r>
                        <a:rPr b="0" lang="en-US" sz="1050" spc="-1" strike="noStrike">
                          <a:solidFill>
                            <a:srgbClr val="656668"/>
                          </a:solidFill>
                          <a:latin typeface="Droid Sans Mono"/>
                        </a:rPr>
                        <a:t>  </a:t>
                      </a:r>
                      <a:r>
                        <a:rPr b="0" lang="en-US" sz="1050" spc="-1" strike="noStrike">
                          <a:solidFill>
                            <a:srgbClr val="656668"/>
                          </a:solidFill>
                          <a:latin typeface="Droid Sans Mono"/>
                        </a:rPr>
                        <a:t>if (b &gt;= 5 &amp;&amp; a) {                       </a:t>
                      </a:r>
                      <a:endParaRPr b="0" lang="en-US" sz="1050" spc="-1" strike="noStrike">
                        <a:solidFill>
                          <a:srgbClr val="656668"/>
                        </a:solidFill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pc="-1" strike="noStrike">
                          <a:solidFill>
                            <a:srgbClr val="16696b"/>
                          </a:solidFill>
                          <a:latin typeface="Droid Sans Mono"/>
                        </a:rPr>
                        <a:t>20</a:t>
                      </a:r>
                      <a:endParaRPr b="0" lang="en-US" sz="1050" spc="-1" strike="noStrike">
                        <a:solidFill>
                          <a:srgbClr val="16696b"/>
                        </a:solidFill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r>
                        <a:rPr b="0" lang="en-US" sz="1050" spc="-1" strike="noStrike">
                          <a:solidFill>
                            <a:srgbClr val="656668"/>
                          </a:solidFill>
                          <a:latin typeface="Droid Sans Mono"/>
                        </a:rPr>
                        <a:t>    </a:t>
                      </a:r>
                      <a:r>
                        <a:rPr b="0" lang="en-US" sz="1050" spc="-1" strike="noStrike">
                          <a:solidFill>
                            <a:srgbClr val="c46c36"/>
                          </a:solidFill>
                          <a:latin typeface="Droid Sans Mono"/>
                        </a:rPr>
                        <a:t>digitalWrite</a:t>
                      </a:r>
                      <a:r>
                        <a:rPr b="0" lang="en-US" sz="1050" spc="-1" strike="noStrike">
                          <a:solidFill>
                            <a:srgbClr val="656668"/>
                          </a:solidFill>
                          <a:latin typeface="Droid Sans Mono"/>
                        </a:rPr>
                        <a:t>(red_led, LOW);</a:t>
                      </a:r>
                      <a:endParaRPr b="0" lang="en-US" sz="1050" spc="-1" strike="noStrike">
                        <a:solidFill>
                          <a:srgbClr val="656668"/>
                        </a:solidFill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pc="-1" strike="noStrike">
                          <a:solidFill>
                            <a:srgbClr val="16696b"/>
                          </a:solidFill>
                          <a:latin typeface="Droid Sans Mono"/>
                        </a:rPr>
                        <a:t>21</a:t>
                      </a:r>
                      <a:endParaRPr b="0" lang="en-US" sz="1050" spc="-1" strike="noStrike">
                        <a:solidFill>
                          <a:srgbClr val="16696b"/>
                        </a:solidFill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r>
                        <a:rPr b="0" lang="en-US" sz="1050" spc="-1" strike="noStrike">
                          <a:solidFill>
                            <a:srgbClr val="656668"/>
                          </a:solidFill>
                          <a:latin typeface="Droid Sans Mono"/>
                        </a:rPr>
                        <a:t>    </a:t>
                      </a:r>
                      <a:r>
                        <a:rPr b="0" lang="en-US" sz="1050" spc="-1" strike="noStrike">
                          <a:solidFill>
                            <a:srgbClr val="c46c36"/>
                          </a:solidFill>
                          <a:latin typeface="Droid Sans Mono"/>
                        </a:rPr>
                        <a:t>digitalWrite</a:t>
                      </a:r>
                      <a:r>
                        <a:rPr b="0" lang="en-US" sz="1050" spc="-1" strike="noStrike">
                          <a:solidFill>
                            <a:srgbClr val="656668"/>
                          </a:solidFill>
                          <a:latin typeface="Droid Sans Mono"/>
                        </a:rPr>
                        <a:t>(green_led, HIGH);</a:t>
                      </a:r>
                      <a:endParaRPr b="0" lang="en-US" sz="1050" spc="-1" strike="noStrike">
                        <a:solidFill>
                          <a:srgbClr val="656668"/>
                        </a:solidFill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pc="-1" strike="noStrike">
                          <a:solidFill>
                            <a:srgbClr val="16696b"/>
                          </a:solidFill>
                          <a:latin typeface="Droid Sans Mono"/>
                        </a:rPr>
                        <a:t>22</a:t>
                      </a:r>
                      <a:endParaRPr b="0" lang="en-US" sz="1050" spc="-1" strike="noStrike">
                        <a:solidFill>
                          <a:srgbClr val="16696b"/>
                        </a:solidFill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r>
                        <a:rPr b="0" lang="en-US" sz="1050" spc="-1" strike="noStrike">
                          <a:solidFill>
                            <a:srgbClr val="656668"/>
                          </a:solidFill>
                          <a:latin typeface="Droid Sans Mono"/>
                        </a:rPr>
                        <a:t>  </a:t>
                      </a:r>
                      <a:r>
                        <a:rPr b="0" lang="en-US" sz="1050" spc="-1" strike="noStrike">
                          <a:solidFill>
                            <a:srgbClr val="656668"/>
                          </a:solidFill>
                          <a:latin typeface="Droid Sans Mono"/>
                        </a:rPr>
                        <a:t>}</a:t>
                      </a:r>
                      <a:endParaRPr b="0" lang="en-US" sz="1050" spc="-1" strike="noStrike">
                        <a:solidFill>
                          <a:srgbClr val="656668"/>
                        </a:solidFill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pc="-1" strike="noStrike">
                          <a:solidFill>
                            <a:srgbClr val="16696b"/>
                          </a:solidFill>
                          <a:latin typeface="Droid Sans Mono"/>
                        </a:rPr>
                        <a:t>23</a:t>
                      </a:r>
                      <a:endParaRPr b="0" lang="en-US" sz="1050" spc="-1" strike="noStrike">
                        <a:solidFill>
                          <a:srgbClr val="16696b"/>
                        </a:solidFill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r>
                        <a:rPr b="0" lang="en-US" sz="1050" spc="-1" strike="noStrike">
                          <a:solidFill>
                            <a:srgbClr val="656668"/>
                          </a:solidFill>
                          <a:latin typeface="Droid Sans Mono"/>
                        </a:rPr>
                        <a:t>  </a:t>
                      </a:r>
                      <a:r>
                        <a:rPr b="0" lang="en-US" sz="1050" spc="-1" strike="noStrike">
                          <a:solidFill>
                            <a:srgbClr val="656668"/>
                          </a:solidFill>
                          <a:latin typeface="Droid Sans Mono"/>
                        </a:rPr>
                        <a:t>else {</a:t>
                      </a:r>
                      <a:endParaRPr b="0" lang="en-US" sz="1050" spc="-1" strike="noStrike">
                        <a:solidFill>
                          <a:srgbClr val="656668"/>
                        </a:solidFill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pc="-1" strike="noStrike">
                          <a:solidFill>
                            <a:srgbClr val="16696b"/>
                          </a:solidFill>
                          <a:latin typeface="Droid Sans Mono"/>
                        </a:rPr>
                        <a:t>24</a:t>
                      </a:r>
                      <a:endParaRPr b="0" lang="en-US" sz="1050" spc="-1" strike="noStrike">
                        <a:solidFill>
                          <a:srgbClr val="16696b"/>
                        </a:solidFill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r>
                        <a:rPr b="0" lang="en-US" sz="1050" spc="-1" strike="noStrike">
                          <a:solidFill>
                            <a:srgbClr val="656668"/>
                          </a:solidFill>
                          <a:latin typeface="Droid Sans Mono"/>
                        </a:rPr>
                        <a:t>    </a:t>
                      </a:r>
                      <a:r>
                        <a:rPr b="0" lang="en-US" sz="1050" spc="-1" strike="noStrike">
                          <a:solidFill>
                            <a:srgbClr val="c46c36"/>
                          </a:solidFill>
                          <a:latin typeface="Droid Sans Mono"/>
                        </a:rPr>
                        <a:t>digitalWrite</a:t>
                      </a:r>
                      <a:r>
                        <a:rPr b="0" lang="en-US" sz="1050" spc="-1" strike="noStrike">
                          <a:solidFill>
                            <a:srgbClr val="656668"/>
                          </a:solidFill>
                          <a:latin typeface="Droid Sans Mono"/>
                        </a:rPr>
                        <a:t>(green_led, LOW);</a:t>
                      </a:r>
                      <a:endParaRPr b="0" lang="en-US" sz="1050" spc="-1" strike="noStrike">
                        <a:solidFill>
                          <a:srgbClr val="656668"/>
                        </a:solidFill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pc="-1" strike="noStrike">
                          <a:solidFill>
                            <a:srgbClr val="16696b"/>
                          </a:solidFill>
                          <a:latin typeface="Droid Sans Mono"/>
                        </a:rPr>
                        <a:t>25</a:t>
                      </a:r>
                      <a:endParaRPr b="0" lang="en-US" sz="1050" spc="-1" strike="noStrike">
                        <a:solidFill>
                          <a:srgbClr val="16696b"/>
                        </a:solidFill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r>
                        <a:rPr b="0" lang="en-US" sz="1050" spc="-1" strike="noStrike">
                          <a:solidFill>
                            <a:srgbClr val="656668"/>
                          </a:solidFill>
                          <a:latin typeface="Droid Sans Mono"/>
                        </a:rPr>
                        <a:t>    </a:t>
                      </a:r>
                      <a:r>
                        <a:rPr b="0" lang="en-US" sz="1050" spc="-1" strike="noStrike">
                          <a:solidFill>
                            <a:srgbClr val="c46c36"/>
                          </a:solidFill>
                          <a:latin typeface="Droid Sans Mono"/>
                        </a:rPr>
                        <a:t>digitalWrite</a:t>
                      </a:r>
                      <a:r>
                        <a:rPr b="0" lang="en-US" sz="1050" spc="-1" strike="noStrike">
                          <a:solidFill>
                            <a:srgbClr val="656668"/>
                          </a:solidFill>
                          <a:latin typeface="Droid Sans Mono"/>
                        </a:rPr>
                        <a:t>(red_led, HIGH);</a:t>
                      </a:r>
                      <a:endParaRPr b="0" lang="en-US" sz="1050" spc="-1" strike="noStrike">
                        <a:solidFill>
                          <a:srgbClr val="656668"/>
                        </a:solidFill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pc="-1" strike="noStrike">
                          <a:solidFill>
                            <a:srgbClr val="16696b"/>
                          </a:solidFill>
                          <a:latin typeface="Droid Sans Mono"/>
                        </a:rPr>
                        <a:t>26</a:t>
                      </a:r>
                      <a:endParaRPr b="0" lang="en-US" sz="1050" spc="-1" strike="noStrike">
                        <a:solidFill>
                          <a:srgbClr val="16696b"/>
                        </a:solidFill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r>
                        <a:rPr b="0" lang="en-US" sz="1050" spc="-1" strike="noStrike">
                          <a:solidFill>
                            <a:srgbClr val="656668"/>
                          </a:solidFill>
                          <a:latin typeface="Droid Sans Mono"/>
                        </a:rPr>
                        <a:t>  </a:t>
                      </a:r>
                      <a:r>
                        <a:rPr b="0" lang="en-US" sz="1050" spc="-1" strike="noStrike">
                          <a:solidFill>
                            <a:srgbClr val="656668"/>
                          </a:solidFill>
                          <a:latin typeface="Droid Sans Mono"/>
                        </a:rPr>
                        <a:t>}</a:t>
                      </a:r>
                      <a:endParaRPr b="0" lang="en-US" sz="1050" spc="-1" strike="noStrike">
                        <a:solidFill>
                          <a:srgbClr val="656668"/>
                        </a:solidFill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pc="-1" strike="noStrike">
                          <a:solidFill>
                            <a:srgbClr val="16696b"/>
                          </a:solidFill>
                          <a:latin typeface="Droid Sans Mono"/>
                        </a:rPr>
                        <a:t>27</a:t>
                      </a:r>
                      <a:endParaRPr b="0" lang="en-US" sz="1050" spc="-1" strike="noStrike">
                        <a:solidFill>
                          <a:srgbClr val="16696b"/>
                        </a:solidFill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r>
                        <a:rPr b="0" lang="en-US" sz="1050" spc="-1" strike="noStrike">
                          <a:solidFill>
                            <a:srgbClr val="656668"/>
                          </a:solidFill>
                          <a:latin typeface="Droid Sans Mono"/>
                        </a:rPr>
                        <a:t>}</a:t>
                      </a:r>
                      <a:endParaRPr b="0" lang="en-US" sz="1050" spc="-1" strike="noStrike">
                        <a:solidFill>
                          <a:srgbClr val="656668"/>
                        </a:solidFill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pc="-1" strike="noStrike">
                          <a:solidFill>
                            <a:srgbClr val="16696b"/>
                          </a:solidFill>
                          <a:latin typeface="Droid Sans Mono"/>
                        </a:rPr>
                        <a:t>28</a:t>
                      </a:r>
                      <a:endParaRPr b="0" lang="en-US" sz="1050" spc="-1" strike="noStrike">
                        <a:solidFill>
                          <a:srgbClr val="16696b"/>
                        </a:solidFill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endParaRPr b="0" lang="en-US" sz="1050" spc="-1" strike="noStrike">
                        <a:solidFill>
                          <a:srgbClr val="656668"/>
                        </a:solidFill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pc="-1" strike="noStrike">
                          <a:solidFill>
                            <a:srgbClr val="16696b"/>
                          </a:solidFill>
                          <a:latin typeface="Droid Sans Mono"/>
                        </a:rPr>
                        <a:t>29</a:t>
                      </a:r>
                      <a:endParaRPr b="0" lang="en-US" sz="1050" spc="-1" strike="noStrike">
                        <a:solidFill>
                          <a:srgbClr val="16696b"/>
                        </a:solidFill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r>
                        <a:rPr b="0" lang="en-US" sz="1050" spc="-1" strike="noStrike">
                          <a:solidFill>
                            <a:srgbClr val="abb4b1"/>
                          </a:solidFill>
                          <a:latin typeface="Droid Sans Mono"/>
                        </a:rPr>
                        <a:t>// the loop function runs over and over again forever</a:t>
                      </a:r>
                      <a:endParaRPr b="0" lang="en-US" sz="1050" spc="-1" strike="noStrike">
                        <a:solidFill>
                          <a:srgbClr val="abb4b1"/>
                        </a:solidFill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pc="-1" strike="noStrike">
                          <a:solidFill>
                            <a:srgbClr val="16696b"/>
                          </a:solidFill>
                          <a:latin typeface="Droid Sans Mono"/>
                        </a:rPr>
                        <a:t>30</a:t>
                      </a:r>
                      <a:endParaRPr b="0" lang="en-US" sz="1050" spc="-1" strike="noStrike">
                        <a:solidFill>
                          <a:srgbClr val="16696b"/>
                        </a:solidFill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r>
                        <a:rPr b="0" lang="en-US" sz="1050" spc="-1" strike="noStrike">
                          <a:solidFill>
                            <a:srgbClr val="3ba690"/>
                          </a:solidFill>
                          <a:latin typeface="Droid Sans Mono"/>
                        </a:rPr>
                        <a:t>void</a:t>
                      </a:r>
                      <a:r>
                        <a:rPr b="0" lang="en-US" sz="1050" spc="-1" strike="noStrike">
                          <a:solidFill>
                            <a:srgbClr val="656668"/>
                          </a:solidFill>
                          <a:latin typeface="Droid Sans Mono"/>
                        </a:rPr>
                        <a:t> </a:t>
                      </a:r>
                      <a:r>
                        <a:rPr b="0" lang="en-US" sz="1050" spc="-1" strike="noStrike">
                          <a:solidFill>
                            <a:srgbClr val="c46c36"/>
                          </a:solidFill>
                          <a:latin typeface="Droid Sans Mono"/>
                        </a:rPr>
                        <a:t>loop</a:t>
                      </a:r>
                      <a:r>
                        <a:rPr b="0" lang="en-US" sz="1050" spc="-1" strike="noStrike">
                          <a:solidFill>
                            <a:srgbClr val="656668"/>
                          </a:solidFill>
                          <a:latin typeface="Droid Sans Mono"/>
                        </a:rPr>
                        <a:t>() {</a:t>
                      </a:r>
                      <a:endParaRPr b="0" lang="en-US" sz="1050" spc="-1" strike="noStrike">
                        <a:solidFill>
                          <a:srgbClr val="656668"/>
                        </a:solidFill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pc="-1" strike="noStrike">
                          <a:solidFill>
                            <a:srgbClr val="16696b"/>
                          </a:solidFill>
                          <a:latin typeface="Droid Sans Mono"/>
                        </a:rPr>
                        <a:t>31</a:t>
                      </a:r>
                      <a:endParaRPr b="0" lang="en-US" sz="1050" spc="-1" strike="noStrike">
                        <a:solidFill>
                          <a:srgbClr val="16696b"/>
                        </a:solidFill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endParaRPr b="0" lang="en-US" sz="1050" spc="-1" strike="noStrike">
                        <a:solidFill>
                          <a:srgbClr val="656668"/>
                        </a:solidFill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5880">
                <a:tc>
                  <a:txBody>
                    <a:bodyPr lIns="0" rIns="54720" tIns="0" bIns="0" anchor="t">
                      <a:noAutofit/>
                    </a:bodyPr>
                    <a:p>
                      <a:pPr algn="r"/>
                      <a:r>
                        <a:rPr b="0" lang="en-US" sz="1050" spc="-1" strike="noStrike">
                          <a:solidFill>
                            <a:srgbClr val="16696b"/>
                          </a:solidFill>
                          <a:latin typeface="Droid Sans Mono"/>
                        </a:rPr>
                        <a:t>32</a:t>
                      </a:r>
                      <a:endParaRPr b="0" lang="en-US" sz="1050" spc="-1" strike="noStrike">
                        <a:solidFill>
                          <a:srgbClr val="16696b"/>
                        </a:solidFill>
                        <a:latin typeface="Droid Sans Mono"/>
                      </a:endParaRPr>
                    </a:p>
                  </a:txBody>
                  <a:tcPr anchor="t" marR="54720">
                    <a:lnL>
                      <a:noFill/>
                    </a:lnL>
                    <a:lnR w="720">
                      <a:solidFill>
                        <a:srgbClr val="abb4b1"/>
                      </a:solidFill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0" tIns="0" bIns="0" anchor="t">
                      <a:noAutofit/>
                    </a:bodyPr>
                    <a:p>
                      <a:r>
                        <a:rPr b="0" lang="en-US" sz="1050" spc="-1" strike="noStrike">
                          <a:solidFill>
                            <a:srgbClr val="656668"/>
                          </a:solidFill>
                          <a:latin typeface="Droid Sans Mono"/>
                        </a:rPr>
                        <a:t>}</a:t>
                      </a:r>
                      <a:endParaRPr b="0" lang="en-US" sz="1050" spc="-1" strike="noStrike">
                        <a:solidFill>
                          <a:srgbClr val="656668"/>
                        </a:solidFill>
                        <a:latin typeface="Droid Sans Mono"/>
                      </a:endParaRPr>
                    </a:p>
                  </a:txBody>
                  <a:tcPr anchor="t" marL="36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300" name=""/>
          <p:cNvSpPr/>
          <p:nvPr/>
        </p:nvSpPr>
        <p:spPr>
          <a:xfrm>
            <a:off x="2011680" y="3710160"/>
            <a:ext cx="1371600" cy="257760"/>
          </a:xfrm>
          <a:prstGeom prst="rect">
            <a:avLst/>
          </a:prstGeom>
          <a:noFill/>
          <a:ln w="76320">
            <a:solidFill>
              <a:srgbClr val="5074b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128160" rIns="128160" tIns="83160" bIns="8316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PlaceHolder 1"/>
          <p:cNvSpPr>
            <a:spLocks noGrp="1"/>
          </p:cNvSpPr>
          <p:nvPr>
            <p:ph type="title"/>
          </p:nvPr>
        </p:nvSpPr>
        <p:spPr>
          <a:xfrm>
            <a:off x="685800" y="12240"/>
            <a:ext cx="7770600" cy="1141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US" sz="3200" spc="-1" strike="noStrike">
                <a:solidFill>
                  <a:srgbClr val="000000"/>
                </a:solidFill>
                <a:latin typeface="dark forest"/>
                <a:ea typeface="Osaka"/>
              </a:rPr>
              <a:t>Boolean Operators</a:t>
            </a:r>
            <a:endParaRPr b="0" lang="en-GB" sz="3200" spc="-1" strike="noStrike">
              <a:solidFill>
                <a:srgbClr val="ffffff"/>
              </a:solidFill>
              <a:latin typeface="dark forest"/>
            </a:endParaRPr>
          </a:p>
        </p:txBody>
      </p:sp>
      <p:graphicFrame>
        <p:nvGraphicFramePr>
          <p:cNvPr id="302" name="Content Placeholder 24"/>
          <p:cNvGraphicFramePr/>
          <p:nvPr/>
        </p:nvGraphicFramePr>
        <p:xfrm>
          <a:off x="1018440" y="1050120"/>
          <a:ext cx="7378200" cy="5087520"/>
        </p:xfrm>
        <a:graphic>
          <a:graphicData uri="http://schemas.openxmlformats.org/drawingml/2006/table">
            <a:tbl>
              <a:tblPr/>
              <a:tblGrid>
                <a:gridCol w="2755800"/>
                <a:gridCol w="4622760"/>
              </a:tblGrid>
              <a:tr h="429480">
                <a:tc>
                  <a:txBody>
                    <a:bodyPr lIns="90000" rIns="90000" tIns="46800" bIns="468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2000" spc="-1" strike="noStrike">
                          <a:solidFill>
                            <a:srgbClr val="ffffff"/>
                          </a:solidFill>
                          <a:latin typeface="Cambria"/>
                          <a:ea typeface="Osaka"/>
                        </a:rPr>
                        <a:t>&lt;Boolean&gt;</a:t>
                      </a:r>
                      <a:endParaRPr b="0" lang="en-US" sz="20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2a6099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2000" spc="-1" strike="noStrike">
                          <a:solidFill>
                            <a:srgbClr val="ffffff"/>
                          </a:solidFill>
                          <a:latin typeface="Cambria"/>
                          <a:ea typeface="Osaka"/>
                        </a:rPr>
                        <a:t>True if:</a:t>
                      </a:r>
                      <a:endParaRPr b="0" lang="en-US" sz="2000" spc="-1" strike="noStrike">
                        <a:solidFill>
                          <a:srgbClr val="ffffff"/>
                        </a:solidFill>
                        <a:latin typeface="Cambria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2a6099"/>
                    </a:solidFill>
                  </a:tcPr>
                </a:tc>
              </a:tr>
              <a:tr h="465480">
                <a:tc>
                  <a:txBody>
                    <a:bodyPr lIns="90000" rIns="90000" tIns="46800" bIns="468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2000" spc="-1" strike="noStrike">
                          <a:solidFill>
                            <a:srgbClr val="000000"/>
                          </a:solidFill>
                          <a:latin typeface="LM Mono 12"/>
                          <a:ea typeface="Osaka"/>
                        </a:rPr>
                        <a:t>(a)</a:t>
                      </a:r>
                      <a:endParaRPr b="1" lang="en-US" sz="2000" spc="-1" strike="noStrike">
                        <a:solidFill>
                          <a:srgbClr val="000000"/>
                        </a:solidFill>
                        <a:latin typeface="LM Mono 12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>
                      <a:noFill/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2000" spc="-1" strike="noStrike">
                          <a:solidFill>
                            <a:srgbClr val="000000"/>
                          </a:solidFill>
                          <a:latin typeface="Cambria"/>
                          <a:ea typeface="Osaka"/>
                        </a:rPr>
                        <a:t>a is true, HIGH or does not equal zero</a:t>
                      </a:r>
                      <a:endParaRPr b="1" lang="en-US" sz="2000" spc="-1" strike="noStrike">
                        <a:solidFill>
                          <a:srgbClr val="000000"/>
                        </a:solidFill>
                        <a:latin typeface="Cambria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>
                      <a:noFill/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465480">
                <a:tc>
                  <a:txBody>
                    <a:bodyPr lIns="90000" rIns="90000" tIns="46800" bIns="468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2000" spc="-1" strike="noStrike">
                          <a:solidFill>
                            <a:srgbClr val="000000"/>
                          </a:solidFill>
                          <a:latin typeface="LM Mono 12"/>
                        </a:rPr>
                        <a:t>(!a)</a:t>
                      </a:r>
                      <a:endParaRPr b="1" lang="en-US" sz="2000" spc="-1" strike="noStrike">
                        <a:solidFill>
                          <a:srgbClr val="000000"/>
                        </a:solidFill>
                        <a:latin typeface="LM Mono 12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2000" spc="-1" strike="noStrike">
                          <a:solidFill>
                            <a:srgbClr val="000000"/>
                          </a:solidFill>
                          <a:latin typeface="Cambria"/>
                        </a:rPr>
                        <a:t>a is false, LOW or equals zero</a:t>
                      </a:r>
                      <a:endParaRPr b="1" lang="en-US" sz="2000" spc="-1" strike="noStrike">
                        <a:solidFill>
                          <a:srgbClr val="000000"/>
                        </a:solidFill>
                        <a:latin typeface="Cambria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465480">
                <a:tc>
                  <a:txBody>
                    <a:bodyPr lIns="90000" rIns="90000" tIns="46800" bIns="468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2000" spc="-1" strike="noStrike">
                          <a:solidFill>
                            <a:srgbClr val="000000"/>
                          </a:solidFill>
                          <a:latin typeface="LM Mono 12"/>
                          <a:ea typeface="Osaka"/>
                        </a:rPr>
                        <a:t>(a) == (b)</a:t>
                      </a:r>
                      <a:endParaRPr b="1" lang="en-US" sz="2000" spc="-1" strike="noStrike">
                        <a:solidFill>
                          <a:srgbClr val="000000"/>
                        </a:solidFill>
                        <a:latin typeface="LM Mono 12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2000" spc="-1" strike="noStrike">
                          <a:solidFill>
                            <a:srgbClr val="000000"/>
                          </a:solidFill>
                          <a:latin typeface="Cambria"/>
                          <a:ea typeface="Osaka"/>
                        </a:rPr>
                        <a:t>a is equal to b</a:t>
                      </a:r>
                      <a:endParaRPr b="1" lang="en-US" sz="2000" spc="-1" strike="noStrike">
                        <a:solidFill>
                          <a:srgbClr val="000000"/>
                        </a:solidFill>
                        <a:latin typeface="Cambria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465480">
                <a:tc>
                  <a:txBody>
                    <a:bodyPr lIns="90000" rIns="90000" tIns="46800" bIns="468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2000" spc="-1" strike="noStrike">
                          <a:solidFill>
                            <a:srgbClr val="000000"/>
                          </a:solidFill>
                          <a:latin typeface="LM Mono 12"/>
                          <a:ea typeface="Osaka"/>
                        </a:rPr>
                        <a:t>(a) != (b)</a:t>
                      </a:r>
                      <a:endParaRPr b="1" lang="en-US" sz="2000" spc="-1" strike="noStrike">
                        <a:solidFill>
                          <a:srgbClr val="000000"/>
                        </a:solidFill>
                        <a:latin typeface="LM Mono 12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2000" spc="-1" strike="noStrike">
                          <a:solidFill>
                            <a:srgbClr val="000000"/>
                          </a:solidFill>
                          <a:latin typeface="Cambria"/>
                          <a:ea typeface="Osaka"/>
                        </a:rPr>
                        <a:t>a is not equal to b</a:t>
                      </a:r>
                      <a:endParaRPr b="1" lang="en-US" sz="2000" spc="-1" strike="noStrike">
                        <a:solidFill>
                          <a:srgbClr val="000000"/>
                        </a:solidFill>
                        <a:latin typeface="Cambria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465480">
                <a:tc>
                  <a:txBody>
                    <a:bodyPr lIns="90000" rIns="90000" tIns="46800" bIns="468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2000" spc="-1" strike="noStrike">
                          <a:solidFill>
                            <a:srgbClr val="000000"/>
                          </a:solidFill>
                          <a:latin typeface="LM Mono 12"/>
                          <a:ea typeface="Osaka"/>
                        </a:rPr>
                        <a:t>(a) &gt; (b)</a:t>
                      </a:r>
                      <a:endParaRPr b="1" lang="en-US" sz="2000" spc="-1" strike="noStrike">
                        <a:solidFill>
                          <a:srgbClr val="000000"/>
                        </a:solidFill>
                        <a:latin typeface="LM Mono 12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2000" spc="-1" strike="noStrike">
                          <a:solidFill>
                            <a:srgbClr val="000000"/>
                          </a:solidFill>
                          <a:latin typeface="Cambria"/>
                          <a:ea typeface="Osaka"/>
                        </a:rPr>
                        <a:t>a is greater than b</a:t>
                      </a:r>
                      <a:endParaRPr b="1" lang="en-US" sz="2000" spc="-1" strike="noStrike">
                        <a:solidFill>
                          <a:srgbClr val="000000"/>
                        </a:solidFill>
                        <a:latin typeface="Cambria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465480">
                <a:tc>
                  <a:txBody>
                    <a:bodyPr lIns="90000" rIns="90000" tIns="46800" bIns="468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2000" spc="-1" strike="noStrike">
                          <a:solidFill>
                            <a:srgbClr val="000000"/>
                          </a:solidFill>
                          <a:latin typeface="LM Mono 12"/>
                          <a:ea typeface="Osaka"/>
                        </a:rPr>
                        <a:t>(a) &gt;= (b)</a:t>
                      </a:r>
                      <a:endParaRPr b="1" lang="en-US" sz="2000" spc="-1" strike="noStrike">
                        <a:solidFill>
                          <a:srgbClr val="000000"/>
                        </a:solidFill>
                        <a:latin typeface="LM Mono 12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2000" spc="-1" strike="noStrike">
                          <a:solidFill>
                            <a:srgbClr val="000000"/>
                          </a:solidFill>
                          <a:latin typeface="Cambria"/>
                          <a:ea typeface="Osaka"/>
                        </a:rPr>
                        <a:t>a is greater than or equal to b</a:t>
                      </a:r>
                      <a:endParaRPr b="1" lang="en-US" sz="2000" spc="-1" strike="noStrike">
                        <a:solidFill>
                          <a:srgbClr val="000000"/>
                        </a:solidFill>
                        <a:latin typeface="Cambria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465480">
                <a:tc>
                  <a:txBody>
                    <a:bodyPr lIns="90000" rIns="90000" tIns="46800" bIns="468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2000" spc="-1" strike="noStrike">
                          <a:solidFill>
                            <a:srgbClr val="000000"/>
                          </a:solidFill>
                          <a:latin typeface="LM Mono 12"/>
                          <a:ea typeface="Osaka"/>
                        </a:rPr>
                        <a:t>(a) &lt; (b)</a:t>
                      </a:r>
                      <a:endParaRPr b="1" lang="en-US" sz="2000" spc="-1" strike="noStrike">
                        <a:solidFill>
                          <a:srgbClr val="000000"/>
                        </a:solidFill>
                        <a:latin typeface="LM Mono 12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2000" spc="-1" strike="noStrike">
                          <a:solidFill>
                            <a:srgbClr val="000000"/>
                          </a:solidFill>
                          <a:latin typeface="Cambria"/>
                          <a:ea typeface="Osaka"/>
                        </a:rPr>
                        <a:t>a is less than b</a:t>
                      </a:r>
                      <a:endParaRPr b="1" lang="en-US" sz="2000" spc="-1" strike="noStrike">
                        <a:solidFill>
                          <a:srgbClr val="000000"/>
                        </a:solidFill>
                        <a:latin typeface="Cambria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465480">
                <a:tc>
                  <a:txBody>
                    <a:bodyPr lIns="90000" rIns="90000" tIns="46800" bIns="468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2000" spc="-1" strike="noStrike">
                          <a:solidFill>
                            <a:srgbClr val="000000"/>
                          </a:solidFill>
                          <a:latin typeface="LM Mono 12"/>
                          <a:ea typeface="Osaka"/>
                        </a:rPr>
                        <a:t>(a) &lt;= (b)</a:t>
                      </a:r>
                      <a:endParaRPr b="1" lang="en-US" sz="2000" spc="-1" strike="noStrike">
                        <a:solidFill>
                          <a:srgbClr val="000000"/>
                        </a:solidFill>
                        <a:latin typeface="LM Mono 12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2000" spc="-1" strike="noStrike">
                          <a:solidFill>
                            <a:srgbClr val="000000"/>
                          </a:solidFill>
                          <a:latin typeface="Cambria"/>
                          <a:ea typeface="Osaka"/>
                        </a:rPr>
                        <a:t>a is less than or equal to b</a:t>
                      </a:r>
                      <a:endParaRPr b="1" lang="en-US" sz="2000" spc="-1" strike="noStrike">
                        <a:solidFill>
                          <a:srgbClr val="000000"/>
                        </a:solidFill>
                        <a:latin typeface="Cambria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465480">
                <a:tc>
                  <a:txBody>
                    <a:bodyPr lIns="90000" rIns="90000" tIns="46800" bIns="468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2000" spc="-1" strike="noStrike">
                          <a:solidFill>
                            <a:srgbClr val="000000"/>
                          </a:solidFill>
                          <a:latin typeface="LM Mono 12"/>
                          <a:ea typeface="Osaka"/>
                        </a:rPr>
                        <a:t>(a) &amp;&amp; (b)</a:t>
                      </a:r>
                      <a:endParaRPr b="1" lang="en-US" sz="2000" spc="-1" strike="noStrike">
                        <a:solidFill>
                          <a:srgbClr val="000000"/>
                        </a:solidFill>
                        <a:latin typeface="LM Mono 12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2000" spc="-1" strike="noStrike">
                          <a:solidFill>
                            <a:srgbClr val="000000"/>
                          </a:solidFill>
                          <a:latin typeface="Cambria"/>
                          <a:ea typeface="Osaka"/>
                        </a:rPr>
                        <a:t>both a is true AND b is true</a:t>
                      </a:r>
                      <a:endParaRPr b="1" lang="en-US" sz="2000" spc="-1" strike="noStrike">
                        <a:solidFill>
                          <a:srgbClr val="000000"/>
                        </a:solidFill>
                        <a:latin typeface="Cambria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469080">
                <a:tc>
                  <a:txBody>
                    <a:bodyPr lIns="90000" rIns="90000" tIns="46800" bIns="468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2000" spc="-1" strike="noStrike">
                          <a:solidFill>
                            <a:srgbClr val="000000"/>
                          </a:solidFill>
                          <a:latin typeface="LM Mono 12"/>
                          <a:ea typeface="Osaka"/>
                        </a:rPr>
                        <a:t>(a) || (b)</a:t>
                      </a:r>
                      <a:endParaRPr b="1" lang="en-US" sz="2000" spc="-1" strike="noStrike">
                        <a:solidFill>
                          <a:srgbClr val="000000"/>
                        </a:solidFill>
                        <a:latin typeface="LM Mono 12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2000" spc="-1" strike="noStrike">
                          <a:solidFill>
                            <a:srgbClr val="000000"/>
                          </a:solidFill>
                          <a:latin typeface="Cambria"/>
                          <a:ea typeface="Osaka"/>
                        </a:rPr>
                        <a:t>either a is true OR b is true</a:t>
                      </a:r>
                      <a:endParaRPr b="1" lang="en-US" sz="2000" spc="-1" strike="noStrike">
                        <a:solidFill>
                          <a:srgbClr val="000000"/>
                        </a:solidFill>
                        <a:latin typeface="Cambria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PlaceHolder 1"/>
          <p:cNvSpPr>
            <a:spLocks noGrp="1"/>
          </p:cNvSpPr>
          <p:nvPr>
            <p:ph/>
          </p:nvPr>
        </p:nvSpPr>
        <p:spPr>
          <a:xfrm>
            <a:off x="685800" y="1675800"/>
            <a:ext cx="7770600" cy="44179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p>
            <a:pPr indent="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0" lang="en-US" sz="3000" spc="-1" strike="noStrike" u="sng">
                <a:solidFill>
                  <a:srgbClr val="000000"/>
                </a:solidFill>
                <a:uFillTx/>
                <a:latin typeface="dark forest"/>
                <a:ea typeface="Osaka"/>
              </a:rPr>
              <a:t>Project #4 – Button/Maintained Switch Switch</a:t>
            </a:r>
            <a:endParaRPr b="0" lang="en-GB" sz="3000" spc="-1" strike="noStrike">
              <a:solidFill>
                <a:srgbClr val="000000"/>
              </a:solidFill>
              <a:latin typeface="HelveticaNeueLT Pro 77 BdCn"/>
            </a:endParaRPr>
          </a:p>
          <a:p>
            <a:pPr marL="399960" indent="0">
              <a:lnSpc>
                <a:spcPct val="100000"/>
              </a:lnSpc>
              <a:spcBef>
                <a:spcPts val="624"/>
              </a:spcBef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mbria"/>
                <a:ea typeface="Osaka"/>
              </a:rPr>
              <a:t>Who you callin’ momentary?</a:t>
            </a:r>
            <a:endParaRPr b="0" lang="en-GB" sz="2400" spc="-1" strike="noStrike">
              <a:solidFill>
                <a:srgbClr val="000000"/>
              </a:solidFill>
              <a:latin typeface="HelveticaNeueLT Pro 77 BdCn"/>
            </a:endParaRPr>
          </a:p>
          <a:p>
            <a:pPr marL="399960" indent="0">
              <a:lnSpc>
                <a:spcPct val="100000"/>
              </a:lnSpc>
              <a:spcBef>
                <a:spcPts val="624"/>
              </a:spcBef>
              <a:buNone/>
              <a:tabLst>
                <a:tab algn="l" pos="0"/>
              </a:tabLst>
            </a:pPr>
            <a:r>
              <a:rPr b="0" i="1" lang="en-US" sz="2400" spc="-1" strike="noStrike">
                <a:solidFill>
                  <a:srgbClr val="000000"/>
                </a:solidFill>
                <a:latin typeface="Courier New"/>
                <a:ea typeface="Osaka"/>
              </a:rPr>
              <a:t>Psuedo-code – how should this work?</a:t>
            </a:r>
            <a:endParaRPr b="0" lang="en-GB" sz="2400" spc="-1" strike="noStrike">
              <a:solidFill>
                <a:srgbClr val="000000"/>
              </a:solidFill>
              <a:latin typeface="HelveticaNeueLT Pro 77 BdCn"/>
            </a:endParaRPr>
          </a:p>
        </p:txBody>
      </p:sp>
      <p:sp>
        <p:nvSpPr>
          <p:cNvPr id="304" name=""/>
          <p:cNvSpPr/>
          <p:nvPr/>
        </p:nvSpPr>
        <p:spPr>
          <a:xfrm rot="10800000">
            <a:off x="3828240" y="274320"/>
            <a:ext cx="5041440" cy="783360"/>
          </a:xfrm>
          <a:prstGeom prst="homePlate">
            <a:avLst>
              <a:gd name="adj" fmla="val 50000"/>
            </a:avLst>
          </a:prstGeom>
          <a:gradFill rotWithShape="0">
            <a:gsLst>
              <a:gs pos="0">
                <a:srgbClr val="b4c7dc"/>
              </a:gs>
              <a:gs pos="100000">
                <a:srgbClr val="5074b9"/>
              </a:gs>
            </a:gsLst>
            <a:lin ang="0"/>
          </a:gradFill>
          <a:ln w="255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220320" rIns="345600" tIns="118080" bIns="118080" anchor="ctr" rot="10800000">
            <a:noAutofit/>
          </a:bodyPr>
          <a:p>
            <a:pPr algn="ctr">
              <a:lnSpc>
                <a:spcPct val="90000"/>
              </a:lnSpc>
              <a:spcAft>
                <a:spcPts val="1086"/>
              </a:spcAft>
              <a:tabLst>
                <a:tab algn="l" pos="0"/>
              </a:tabLst>
            </a:pPr>
            <a:r>
              <a:rPr b="1" lang="en-US" sz="3100" spc="-1" strike="noStrike">
                <a:solidFill>
                  <a:srgbClr val="ffffff"/>
                </a:solidFill>
                <a:latin typeface="Courier New"/>
                <a:ea typeface="Osaka"/>
              </a:rPr>
              <a:t>digitalRead()</a:t>
            </a:r>
            <a:endParaRPr b="1" lang="en-US" sz="3100" spc="-1" strike="noStrike">
              <a:solidFill>
                <a:srgbClr val="000000"/>
              </a:solidFill>
              <a:latin typeface="Courier New"/>
            </a:endParaRPr>
          </a:p>
        </p:txBody>
      </p:sp>
      <p:sp>
        <p:nvSpPr>
          <p:cNvPr id="305" name=""/>
          <p:cNvSpPr/>
          <p:nvPr/>
        </p:nvSpPr>
        <p:spPr>
          <a:xfrm>
            <a:off x="3435840" y="273600"/>
            <a:ext cx="783360" cy="783360"/>
          </a:xfrm>
          <a:prstGeom prst="ellipse">
            <a:avLst/>
          </a:prstGeom>
          <a:blipFill rotWithShape="0">
            <a:blip r:embed="rId1"/>
            <a:srcRect/>
            <a:stretch/>
          </a:blipFill>
          <a:ln w="255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6" name=""/>
          <p:cNvSpPr/>
          <p:nvPr/>
        </p:nvSpPr>
        <p:spPr>
          <a:xfrm>
            <a:off x="1285200" y="4067280"/>
            <a:ext cx="1218600" cy="789480"/>
          </a:xfrm>
          <a:prstGeom prst="roundRect">
            <a:avLst>
              <a:gd name="adj" fmla="val 10000"/>
            </a:avLst>
          </a:prstGeom>
          <a:gradFill rotWithShape="0">
            <a:gsLst>
              <a:gs pos="0">
                <a:srgbClr val="b4c7dc"/>
              </a:gs>
              <a:gs pos="100000">
                <a:srgbClr val="5074b9"/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5400" rIns="68760" tIns="95400" bIns="95760" anchor="ctr">
            <a:noAutofit/>
          </a:bodyPr>
          <a:p>
            <a:pPr algn="ctr">
              <a:lnSpc>
                <a:spcPct val="90000"/>
              </a:lnSpc>
              <a:spcAft>
                <a:spcPts val="629"/>
              </a:spcAft>
              <a:tabLst>
                <a:tab algn="l" pos="0"/>
              </a:tabLst>
            </a:pPr>
            <a:r>
              <a:rPr b="0" lang="en-US" sz="1600" spc="-1" strike="noStrike">
                <a:solidFill>
                  <a:srgbClr val="ffffff"/>
                </a:solidFill>
                <a:latin typeface="Courier New"/>
                <a:ea typeface="Osaka"/>
              </a:rPr>
              <a:t>Button Pressed?</a:t>
            </a:r>
            <a:endParaRPr b="0" lang="en-US" sz="1600" spc="-1" strike="noStrike">
              <a:solidFill>
                <a:srgbClr val="000000"/>
              </a:solidFill>
              <a:latin typeface="Courier New"/>
            </a:endParaRPr>
          </a:p>
        </p:txBody>
      </p:sp>
      <p:sp>
        <p:nvSpPr>
          <p:cNvPr id="307" name=""/>
          <p:cNvSpPr/>
          <p:nvPr/>
        </p:nvSpPr>
        <p:spPr>
          <a:xfrm>
            <a:off x="2569680" y="4340160"/>
            <a:ext cx="597960" cy="316440"/>
          </a:xfrm>
          <a:prstGeom prst="rightArrow">
            <a:avLst>
              <a:gd name="adj1" fmla="val 60000"/>
              <a:gd name="adj2" fmla="val 50000"/>
            </a:avLst>
          </a:prstGeom>
          <a:solidFill>
            <a:srgbClr val="59595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/>
            <a:r>
              <a:rPr b="0" lang="en-US" sz="1600" spc="-1" strike="noStrike">
                <a:solidFill>
                  <a:srgbClr val="ffffff"/>
                </a:solidFill>
                <a:latin typeface="Arial"/>
              </a:rPr>
              <a:t>YES</a:t>
            </a:r>
            <a:endParaRPr b="0" lang="en-US" sz="16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08" name=""/>
          <p:cNvSpPr/>
          <p:nvPr/>
        </p:nvSpPr>
        <p:spPr>
          <a:xfrm>
            <a:off x="3214800" y="4070520"/>
            <a:ext cx="1097280" cy="789480"/>
          </a:xfrm>
          <a:prstGeom prst="roundRect">
            <a:avLst>
              <a:gd name="adj" fmla="val 10000"/>
            </a:avLst>
          </a:prstGeom>
          <a:gradFill rotWithShape="0">
            <a:gsLst>
              <a:gs pos="0">
                <a:srgbClr val="b4c7dc"/>
              </a:gs>
              <a:gs pos="100000">
                <a:srgbClr val="5074b9"/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5400" rIns="68760" tIns="95400" bIns="95760" anchor="ctr">
            <a:noAutofit/>
          </a:bodyPr>
          <a:p>
            <a:pPr algn="ctr">
              <a:lnSpc>
                <a:spcPct val="90000"/>
              </a:lnSpc>
              <a:spcAft>
                <a:spcPts val="629"/>
              </a:spcAft>
              <a:tabLst>
                <a:tab algn="l" pos="0"/>
              </a:tabLst>
            </a:pPr>
            <a:r>
              <a:rPr b="0" lang="en-US" sz="1600" spc="-1" strike="noStrike">
                <a:solidFill>
                  <a:srgbClr val="ffffff"/>
                </a:solidFill>
                <a:latin typeface="Courier New"/>
                <a:ea typeface="Osaka"/>
              </a:rPr>
              <a:t>LED </a:t>
            </a:r>
            <a:endParaRPr b="0" lang="en-US" sz="1600" spc="-1" strike="noStrike">
              <a:solidFill>
                <a:srgbClr val="000000"/>
              </a:solidFill>
              <a:latin typeface="Courier New"/>
            </a:endParaRPr>
          </a:p>
          <a:p>
            <a:pPr algn="ctr">
              <a:lnSpc>
                <a:spcPct val="90000"/>
              </a:lnSpc>
              <a:spcAft>
                <a:spcPts val="629"/>
              </a:spcAft>
              <a:tabLst>
                <a:tab algn="l" pos="0"/>
              </a:tabLst>
            </a:pPr>
            <a:r>
              <a:rPr b="0" lang="en-US" sz="1600" spc="-1" strike="noStrike">
                <a:solidFill>
                  <a:srgbClr val="ffffff"/>
                </a:solidFill>
                <a:latin typeface="Courier New"/>
                <a:ea typeface="Osaka"/>
              </a:rPr>
              <a:t>status?</a:t>
            </a:r>
            <a:endParaRPr b="0" lang="en-US" sz="1600" spc="-1" strike="noStrike">
              <a:solidFill>
                <a:srgbClr val="000000"/>
              </a:solidFill>
              <a:latin typeface="Courier New"/>
            </a:endParaRPr>
          </a:p>
        </p:txBody>
      </p:sp>
      <p:sp>
        <p:nvSpPr>
          <p:cNvPr id="309" name=""/>
          <p:cNvSpPr/>
          <p:nvPr/>
        </p:nvSpPr>
        <p:spPr>
          <a:xfrm rot="1500000">
            <a:off x="4413240" y="4618440"/>
            <a:ext cx="838800" cy="352800"/>
          </a:xfrm>
          <a:prstGeom prst="rightArrow">
            <a:avLst>
              <a:gd name="adj1" fmla="val 60000"/>
              <a:gd name="adj2" fmla="val 50000"/>
            </a:avLst>
          </a:prstGeom>
          <a:solidFill>
            <a:srgbClr val="59595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/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OFF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10" name=""/>
          <p:cNvSpPr/>
          <p:nvPr/>
        </p:nvSpPr>
        <p:spPr>
          <a:xfrm rot="20098800">
            <a:off x="4429080" y="3962520"/>
            <a:ext cx="745560" cy="360720"/>
          </a:xfrm>
          <a:prstGeom prst="rightArrow">
            <a:avLst>
              <a:gd name="adj1" fmla="val 60000"/>
              <a:gd name="adj2" fmla="val 50000"/>
            </a:avLst>
          </a:prstGeom>
          <a:solidFill>
            <a:srgbClr val="59595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/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ON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11" name=""/>
          <p:cNvSpPr/>
          <p:nvPr/>
        </p:nvSpPr>
        <p:spPr>
          <a:xfrm>
            <a:off x="5208480" y="3566160"/>
            <a:ext cx="1031760" cy="789480"/>
          </a:xfrm>
          <a:prstGeom prst="roundRect">
            <a:avLst>
              <a:gd name="adj" fmla="val 10000"/>
            </a:avLst>
          </a:prstGeom>
          <a:gradFill rotWithShape="0">
            <a:gsLst>
              <a:gs pos="0">
                <a:srgbClr val="b4c7dc"/>
              </a:gs>
              <a:gs pos="100000">
                <a:srgbClr val="5074b9"/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5400" rIns="68760" tIns="95400" bIns="95760" anchor="ctr">
            <a:noAutofit/>
          </a:bodyPr>
          <a:p>
            <a:pPr algn="ctr">
              <a:lnSpc>
                <a:spcPct val="90000"/>
              </a:lnSpc>
              <a:spcAft>
                <a:spcPts val="629"/>
              </a:spcAft>
              <a:tabLst>
                <a:tab algn="l" pos="0"/>
              </a:tabLst>
            </a:pPr>
            <a:r>
              <a:rPr b="0" lang="en-US" sz="1600" spc="-1" strike="noStrike">
                <a:solidFill>
                  <a:srgbClr val="ffffff"/>
                </a:solidFill>
                <a:latin typeface="Courier New"/>
                <a:ea typeface="Osaka"/>
              </a:rPr>
              <a:t>LED turns off</a:t>
            </a:r>
            <a:endParaRPr b="0" lang="en-US" sz="1600" spc="-1" strike="noStrike">
              <a:solidFill>
                <a:srgbClr val="000000"/>
              </a:solidFill>
              <a:latin typeface="Courier New"/>
            </a:endParaRPr>
          </a:p>
        </p:txBody>
      </p:sp>
      <p:sp>
        <p:nvSpPr>
          <p:cNvPr id="312" name=""/>
          <p:cNvSpPr/>
          <p:nvPr/>
        </p:nvSpPr>
        <p:spPr>
          <a:xfrm>
            <a:off x="6623640" y="3987360"/>
            <a:ext cx="980280" cy="1028160"/>
          </a:xfrm>
          <a:prstGeom prst="roundRect">
            <a:avLst>
              <a:gd name="adj" fmla="val 10000"/>
            </a:avLst>
          </a:prstGeom>
          <a:gradFill rotWithShape="0">
            <a:gsLst>
              <a:gs pos="0">
                <a:srgbClr val="b4c7dc"/>
              </a:gs>
              <a:gs pos="100000">
                <a:srgbClr val="5074b9"/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5400" rIns="68760" tIns="95400" bIns="95760" anchor="ctr">
            <a:noAutofit/>
          </a:bodyPr>
          <a:p>
            <a:pPr algn="ctr">
              <a:lnSpc>
                <a:spcPct val="90000"/>
              </a:lnSpc>
              <a:spcAft>
                <a:spcPts val="629"/>
              </a:spcAft>
              <a:tabLst>
                <a:tab algn="l" pos="0"/>
              </a:tabLst>
            </a:pPr>
            <a:r>
              <a:rPr b="0" lang="en-US" sz="1600" spc="-1" strike="noStrike">
                <a:solidFill>
                  <a:srgbClr val="ffffff"/>
                </a:solidFill>
                <a:latin typeface="Courier New"/>
                <a:ea typeface="Osaka"/>
              </a:rPr>
              <a:t>Rinse &amp; Repeat</a:t>
            </a:r>
            <a:endParaRPr b="0" lang="en-US" sz="1600" spc="-1" strike="noStrike">
              <a:solidFill>
                <a:srgbClr val="000000"/>
              </a:solidFill>
              <a:latin typeface="Courier New"/>
            </a:endParaRPr>
          </a:p>
        </p:txBody>
      </p:sp>
      <p:sp>
        <p:nvSpPr>
          <p:cNvPr id="313" name=""/>
          <p:cNvSpPr/>
          <p:nvPr/>
        </p:nvSpPr>
        <p:spPr>
          <a:xfrm>
            <a:off x="5208480" y="4620600"/>
            <a:ext cx="1031760" cy="789480"/>
          </a:xfrm>
          <a:prstGeom prst="roundRect">
            <a:avLst>
              <a:gd name="adj" fmla="val 10000"/>
            </a:avLst>
          </a:prstGeom>
          <a:gradFill rotWithShape="0">
            <a:gsLst>
              <a:gs pos="0">
                <a:srgbClr val="b4c7dc"/>
              </a:gs>
              <a:gs pos="100000">
                <a:srgbClr val="5074b9"/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5400" rIns="68760" tIns="95400" bIns="95760" anchor="ctr">
            <a:noAutofit/>
          </a:bodyPr>
          <a:p>
            <a:pPr algn="ctr">
              <a:lnSpc>
                <a:spcPct val="90000"/>
              </a:lnSpc>
              <a:spcAft>
                <a:spcPts val="629"/>
              </a:spcAft>
              <a:tabLst>
                <a:tab algn="l" pos="0"/>
              </a:tabLst>
            </a:pPr>
            <a:r>
              <a:rPr b="0" lang="en-US" sz="1600" spc="-1" strike="noStrike">
                <a:solidFill>
                  <a:srgbClr val="ffffff"/>
                </a:solidFill>
                <a:latin typeface="Courier New"/>
                <a:ea typeface="Osaka"/>
              </a:rPr>
              <a:t>LED turns on</a:t>
            </a:r>
            <a:endParaRPr b="0" lang="en-US" sz="1600" spc="-1" strike="noStrike">
              <a:solidFill>
                <a:srgbClr val="000000"/>
              </a:solidFill>
              <a:latin typeface="Courier New"/>
            </a:endParaRPr>
          </a:p>
        </p:txBody>
      </p:sp>
      <p:sp>
        <p:nvSpPr>
          <p:cNvPr id="314" name=""/>
          <p:cNvSpPr/>
          <p:nvPr/>
        </p:nvSpPr>
        <p:spPr>
          <a:xfrm rot="2700000">
            <a:off x="6361560" y="3999960"/>
            <a:ext cx="201960" cy="338760"/>
          </a:xfrm>
          <a:prstGeom prst="rightArrow">
            <a:avLst>
              <a:gd name="adj1" fmla="val 60000"/>
              <a:gd name="adj2" fmla="val 31595"/>
            </a:avLst>
          </a:prstGeom>
          <a:solidFill>
            <a:srgbClr val="59595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5" name=""/>
          <p:cNvSpPr/>
          <p:nvPr/>
        </p:nvSpPr>
        <p:spPr>
          <a:xfrm rot="19804200">
            <a:off x="6342840" y="4587840"/>
            <a:ext cx="202680" cy="307440"/>
          </a:xfrm>
          <a:prstGeom prst="rightArrow">
            <a:avLst>
              <a:gd name="adj1" fmla="val 60000"/>
              <a:gd name="adj2" fmla="val 50000"/>
            </a:avLst>
          </a:prstGeom>
          <a:solidFill>
            <a:srgbClr val="59595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PlaceHolder 1"/>
          <p:cNvSpPr>
            <a:spLocks noGrp="1"/>
          </p:cNvSpPr>
          <p:nvPr>
            <p:ph/>
          </p:nvPr>
        </p:nvSpPr>
        <p:spPr>
          <a:xfrm>
            <a:off x="685800" y="1675800"/>
            <a:ext cx="7770600" cy="44179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p>
            <a:pPr indent="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0" lang="en-US" sz="3000" spc="-1" strike="noStrike" u="sng">
                <a:solidFill>
                  <a:srgbClr val="000000"/>
                </a:solidFill>
                <a:uFillTx/>
                <a:latin typeface="dark forest"/>
                <a:ea typeface="Osaka"/>
              </a:rPr>
              <a:t>Project #4 – </a:t>
            </a:r>
            <a:r>
              <a:rPr b="0" lang="en-US" sz="3000" spc="-1" strike="noStrike" u="sng">
                <a:solidFill>
                  <a:srgbClr val="000000"/>
                </a:solidFill>
                <a:uFillTx/>
                <a:latin typeface="dark forest"/>
                <a:ea typeface="Osaka"/>
              </a:rPr>
              <a:t>Button/Maintained Switch Switch</a:t>
            </a:r>
            <a:endParaRPr b="0" lang="en-GB" sz="3000" spc="-1" strike="noStrike">
              <a:solidFill>
                <a:srgbClr val="000000"/>
              </a:solidFill>
              <a:latin typeface="HelveticaNeueLT Pro 77 BdCn"/>
            </a:endParaRPr>
          </a:p>
          <a:p>
            <a:pPr marL="399960" indent="0">
              <a:lnSpc>
                <a:spcPct val="100000"/>
              </a:lnSpc>
              <a:spcBef>
                <a:spcPts val="624"/>
              </a:spcBef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mbria"/>
                <a:ea typeface="Osaka"/>
              </a:rPr>
              <a:t>Who you callin’ momentary?</a:t>
            </a:r>
            <a:endParaRPr b="0" lang="en-GB" sz="2400" spc="-1" strike="noStrike">
              <a:solidFill>
                <a:srgbClr val="000000"/>
              </a:solidFill>
              <a:latin typeface="HelveticaNeueLT Pro 77 BdCn"/>
            </a:endParaRPr>
          </a:p>
          <a:p>
            <a:pPr marL="399960" indent="0">
              <a:lnSpc>
                <a:spcPct val="100000"/>
              </a:lnSpc>
              <a:spcBef>
                <a:spcPts val="624"/>
              </a:spcBef>
              <a:buNone/>
              <a:tabLst>
                <a:tab algn="l" pos="0"/>
              </a:tabLst>
            </a:pPr>
            <a:r>
              <a:rPr b="0" i="1" lang="en-US" sz="2400" spc="-1" strike="noStrike">
                <a:solidFill>
                  <a:srgbClr val="000000"/>
                </a:solidFill>
                <a:latin typeface="Courier New"/>
                <a:ea typeface="Osaka"/>
              </a:rPr>
              <a:t>Psuedo-code – how should this work?</a:t>
            </a:r>
            <a:endParaRPr b="0" lang="en-GB" sz="2400" spc="-1" strike="noStrike">
              <a:solidFill>
                <a:srgbClr val="000000"/>
              </a:solidFill>
              <a:latin typeface="HelveticaNeueLT Pro 77 BdCn"/>
            </a:endParaRPr>
          </a:p>
        </p:txBody>
      </p:sp>
      <p:sp>
        <p:nvSpPr>
          <p:cNvPr id="317" name=""/>
          <p:cNvSpPr/>
          <p:nvPr/>
        </p:nvSpPr>
        <p:spPr>
          <a:xfrm rot="10800000">
            <a:off x="3828240" y="274320"/>
            <a:ext cx="5041440" cy="783360"/>
          </a:xfrm>
          <a:prstGeom prst="homePlate">
            <a:avLst>
              <a:gd name="adj" fmla="val 50000"/>
            </a:avLst>
          </a:prstGeom>
          <a:gradFill rotWithShape="0">
            <a:gsLst>
              <a:gs pos="0">
                <a:srgbClr val="b4c7dc"/>
              </a:gs>
              <a:gs pos="100000">
                <a:srgbClr val="5074b9"/>
              </a:gs>
            </a:gsLst>
            <a:lin ang="0"/>
          </a:gradFill>
          <a:ln w="255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220320" rIns="345600" tIns="118080" bIns="118080" anchor="ctr" rot="10800000">
            <a:noAutofit/>
          </a:bodyPr>
          <a:p>
            <a:pPr algn="ctr">
              <a:lnSpc>
                <a:spcPct val="90000"/>
              </a:lnSpc>
              <a:spcAft>
                <a:spcPts val="1086"/>
              </a:spcAft>
              <a:tabLst>
                <a:tab algn="l" pos="0"/>
              </a:tabLst>
            </a:pPr>
            <a:r>
              <a:rPr b="1" lang="en-US" sz="3100" spc="-1" strike="noStrike">
                <a:solidFill>
                  <a:srgbClr val="ffffff"/>
                </a:solidFill>
                <a:latin typeface="Courier New"/>
                <a:ea typeface="Osaka"/>
              </a:rPr>
              <a:t>digitalRead()</a:t>
            </a:r>
            <a:endParaRPr b="1" lang="en-US" sz="3100" spc="-1" strike="noStrike">
              <a:solidFill>
                <a:srgbClr val="000000"/>
              </a:solidFill>
              <a:latin typeface="Courier New"/>
            </a:endParaRPr>
          </a:p>
        </p:txBody>
      </p:sp>
      <p:sp>
        <p:nvSpPr>
          <p:cNvPr id="318" name=""/>
          <p:cNvSpPr/>
          <p:nvPr/>
        </p:nvSpPr>
        <p:spPr>
          <a:xfrm>
            <a:off x="3435840" y="273600"/>
            <a:ext cx="783360" cy="783360"/>
          </a:xfrm>
          <a:prstGeom prst="ellipse">
            <a:avLst/>
          </a:prstGeom>
          <a:blipFill rotWithShape="0">
            <a:blip r:embed="rId1"/>
            <a:srcRect/>
            <a:stretch/>
          </a:blipFill>
          <a:ln w="255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9" name=""/>
          <p:cNvSpPr/>
          <p:nvPr/>
        </p:nvSpPr>
        <p:spPr>
          <a:xfrm>
            <a:off x="493200" y="4070880"/>
            <a:ext cx="1218600" cy="789480"/>
          </a:xfrm>
          <a:prstGeom prst="roundRect">
            <a:avLst>
              <a:gd name="adj" fmla="val 10000"/>
            </a:avLst>
          </a:prstGeom>
          <a:gradFill rotWithShape="0">
            <a:gsLst>
              <a:gs pos="0">
                <a:srgbClr val="b4c7dc"/>
              </a:gs>
              <a:gs pos="100000">
                <a:srgbClr val="5074b9"/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5400" rIns="68760" tIns="95400" bIns="95760" anchor="ctr">
            <a:noAutofit/>
          </a:bodyPr>
          <a:p>
            <a:pPr algn="ctr">
              <a:lnSpc>
                <a:spcPct val="90000"/>
              </a:lnSpc>
              <a:spcAft>
                <a:spcPts val="629"/>
              </a:spcAft>
              <a:tabLst>
                <a:tab algn="l" pos="0"/>
              </a:tabLst>
            </a:pPr>
            <a:r>
              <a:rPr b="0" lang="en-US" sz="1600" spc="-1" strike="noStrike">
                <a:solidFill>
                  <a:srgbClr val="ffffff"/>
                </a:solidFill>
                <a:latin typeface="Courier New"/>
                <a:ea typeface="Osaka"/>
              </a:rPr>
              <a:t>Button Pressed?</a:t>
            </a:r>
            <a:endParaRPr b="0" lang="en-US" sz="1600" spc="-1" strike="noStrike">
              <a:solidFill>
                <a:srgbClr val="000000"/>
              </a:solidFill>
              <a:latin typeface="Courier New"/>
            </a:endParaRPr>
          </a:p>
        </p:txBody>
      </p:sp>
      <p:sp>
        <p:nvSpPr>
          <p:cNvPr id="320" name=""/>
          <p:cNvSpPr/>
          <p:nvPr/>
        </p:nvSpPr>
        <p:spPr>
          <a:xfrm>
            <a:off x="1777680" y="4344120"/>
            <a:ext cx="597960" cy="316440"/>
          </a:xfrm>
          <a:prstGeom prst="rightArrow">
            <a:avLst>
              <a:gd name="adj1" fmla="val 60000"/>
              <a:gd name="adj2" fmla="val 50000"/>
            </a:avLst>
          </a:prstGeom>
          <a:solidFill>
            <a:srgbClr val="59595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/>
            <a:r>
              <a:rPr b="0" lang="en-US" sz="1600" spc="-1" strike="noStrike">
                <a:solidFill>
                  <a:srgbClr val="ffffff"/>
                </a:solidFill>
                <a:latin typeface="Arial"/>
              </a:rPr>
              <a:t>YES</a:t>
            </a:r>
            <a:endParaRPr b="0" lang="en-US" sz="16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21" name=""/>
          <p:cNvSpPr/>
          <p:nvPr/>
        </p:nvSpPr>
        <p:spPr>
          <a:xfrm>
            <a:off x="4114800" y="4074120"/>
            <a:ext cx="1097280" cy="789480"/>
          </a:xfrm>
          <a:prstGeom prst="roundRect">
            <a:avLst>
              <a:gd name="adj" fmla="val 10000"/>
            </a:avLst>
          </a:prstGeom>
          <a:gradFill rotWithShape="0">
            <a:gsLst>
              <a:gs pos="0">
                <a:srgbClr val="b4c7dc"/>
              </a:gs>
              <a:gs pos="100000">
                <a:srgbClr val="5074b9"/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5400" rIns="68760" tIns="95400" bIns="95760" anchor="ctr">
            <a:noAutofit/>
          </a:bodyPr>
          <a:p>
            <a:pPr algn="ctr">
              <a:lnSpc>
                <a:spcPct val="90000"/>
              </a:lnSpc>
              <a:spcAft>
                <a:spcPts val="629"/>
              </a:spcAft>
              <a:tabLst>
                <a:tab algn="l" pos="0"/>
              </a:tabLst>
            </a:pPr>
            <a:r>
              <a:rPr b="0" lang="en-US" sz="1600" spc="-1" strike="noStrike">
                <a:solidFill>
                  <a:srgbClr val="ffffff"/>
                </a:solidFill>
                <a:latin typeface="Courier New"/>
                <a:ea typeface="Osaka"/>
              </a:rPr>
              <a:t>LED </a:t>
            </a:r>
            <a:endParaRPr b="0" lang="en-US" sz="1600" spc="-1" strike="noStrike">
              <a:solidFill>
                <a:srgbClr val="000000"/>
              </a:solidFill>
              <a:latin typeface="Courier New"/>
            </a:endParaRPr>
          </a:p>
          <a:p>
            <a:pPr algn="ctr">
              <a:lnSpc>
                <a:spcPct val="90000"/>
              </a:lnSpc>
              <a:spcAft>
                <a:spcPts val="629"/>
              </a:spcAft>
              <a:tabLst>
                <a:tab algn="l" pos="0"/>
              </a:tabLst>
            </a:pPr>
            <a:r>
              <a:rPr b="0" lang="en-US" sz="1600" spc="-1" strike="noStrike">
                <a:solidFill>
                  <a:srgbClr val="ffffff"/>
                </a:solidFill>
                <a:latin typeface="Courier New"/>
                <a:ea typeface="Osaka"/>
              </a:rPr>
              <a:t>status?</a:t>
            </a:r>
            <a:endParaRPr b="0" lang="en-US" sz="1600" spc="-1" strike="noStrike">
              <a:solidFill>
                <a:srgbClr val="000000"/>
              </a:solidFill>
              <a:latin typeface="Courier New"/>
            </a:endParaRPr>
          </a:p>
        </p:txBody>
      </p:sp>
      <p:sp>
        <p:nvSpPr>
          <p:cNvPr id="322" name=""/>
          <p:cNvSpPr/>
          <p:nvPr/>
        </p:nvSpPr>
        <p:spPr>
          <a:xfrm rot="1500000">
            <a:off x="5313240" y="4622040"/>
            <a:ext cx="838800" cy="352800"/>
          </a:xfrm>
          <a:prstGeom prst="rightArrow">
            <a:avLst>
              <a:gd name="adj1" fmla="val 60000"/>
              <a:gd name="adj2" fmla="val 50000"/>
            </a:avLst>
          </a:prstGeom>
          <a:solidFill>
            <a:srgbClr val="59595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/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OFF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23" name=""/>
          <p:cNvSpPr/>
          <p:nvPr/>
        </p:nvSpPr>
        <p:spPr>
          <a:xfrm rot="20098800">
            <a:off x="5329080" y="3966120"/>
            <a:ext cx="745560" cy="360720"/>
          </a:xfrm>
          <a:prstGeom prst="rightArrow">
            <a:avLst>
              <a:gd name="adj1" fmla="val 60000"/>
              <a:gd name="adj2" fmla="val 50000"/>
            </a:avLst>
          </a:prstGeom>
          <a:solidFill>
            <a:srgbClr val="59595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/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ON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24" name=""/>
          <p:cNvSpPr/>
          <p:nvPr/>
        </p:nvSpPr>
        <p:spPr>
          <a:xfrm>
            <a:off x="6108480" y="3569760"/>
            <a:ext cx="1031760" cy="789480"/>
          </a:xfrm>
          <a:prstGeom prst="roundRect">
            <a:avLst>
              <a:gd name="adj" fmla="val 10000"/>
            </a:avLst>
          </a:prstGeom>
          <a:gradFill rotWithShape="0">
            <a:gsLst>
              <a:gs pos="0">
                <a:srgbClr val="b4c7dc"/>
              </a:gs>
              <a:gs pos="100000">
                <a:srgbClr val="5074b9"/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5400" rIns="68760" tIns="95400" bIns="95760" anchor="ctr">
            <a:noAutofit/>
          </a:bodyPr>
          <a:p>
            <a:pPr algn="ctr">
              <a:lnSpc>
                <a:spcPct val="90000"/>
              </a:lnSpc>
              <a:spcAft>
                <a:spcPts val="629"/>
              </a:spcAft>
              <a:tabLst>
                <a:tab algn="l" pos="0"/>
              </a:tabLst>
            </a:pPr>
            <a:r>
              <a:rPr b="0" lang="en-US" sz="1600" spc="-1" strike="noStrike">
                <a:solidFill>
                  <a:srgbClr val="ffffff"/>
                </a:solidFill>
                <a:latin typeface="Courier New"/>
                <a:ea typeface="Osaka"/>
              </a:rPr>
              <a:t>LED turns off</a:t>
            </a:r>
            <a:endParaRPr b="0" lang="en-US" sz="1600" spc="-1" strike="noStrike">
              <a:solidFill>
                <a:srgbClr val="000000"/>
              </a:solidFill>
              <a:latin typeface="Courier New"/>
            </a:endParaRPr>
          </a:p>
        </p:txBody>
      </p:sp>
      <p:sp>
        <p:nvSpPr>
          <p:cNvPr id="325" name=""/>
          <p:cNvSpPr/>
          <p:nvPr/>
        </p:nvSpPr>
        <p:spPr>
          <a:xfrm>
            <a:off x="7523640" y="3991320"/>
            <a:ext cx="980280" cy="1028160"/>
          </a:xfrm>
          <a:prstGeom prst="roundRect">
            <a:avLst>
              <a:gd name="adj" fmla="val 10000"/>
            </a:avLst>
          </a:prstGeom>
          <a:gradFill rotWithShape="0">
            <a:gsLst>
              <a:gs pos="0">
                <a:srgbClr val="b4c7dc"/>
              </a:gs>
              <a:gs pos="100000">
                <a:srgbClr val="5074b9"/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5400" rIns="68760" tIns="95400" bIns="95760" anchor="ctr">
            <a:noAutofit/>
          </a:bodyPr>
          <a:p>
            <a:pPr algn="ctr">
              <a:lnSpc>
                <a:spcPct val="90000"/>
              </a:lnSpc>
              <a:spcAft>
                <a:spcPts val="629"/>
              </a:spcAft>
              <a:tabLst>
                <a:tab algn="l" pos="0"/>
              </a:tabLst>
            </a:pPr>
            <a:r>
              <a:rPr b="0" lang="en-US" sz="1600" spc="-1" strike="noStrike">
                <a:solidFill>
                  <a:srgbClr val="ffffff"/>
                </a:solidFill>
                <a:latin typeface="Courier New"/>
                <a:ea typeface="Osaka"/>
              </a:rPr>
              <a:t>Rinse &amp; Repeat</a:t>
            </a:r>
            <a:endParaRPr b="0" lang="en-US" sz="1600" spc="-1" strike="noStrike">
              <a:solidFill>
                <a:srgbClr val="000000"/>
              </a:solidFill>
              <a:latin typeface="Courier New"/>
            </a:endParaRPr>
          </a:p>
        </p:txBody>
      </p:sp>
      <p:sp>
        <p:nvSpPr>
          <p:cNvPr id="326" name=""/>
          <p:cNvSpPr/>
          <p:nvPr/>
        </p:nvSpPr>
        <p:spPr>
          <a:xfrm>
            <a:off x="6108480" y="4624200"/>
            <a:ext cx="1031760" cy="789480"/>
          </a:xfrm>
          <a:prstGeom prst="roundRect">
            <a:avLst>
              <a:gd name="adj" fmla="val 10000"/>
            </a:avLst>
          </a:prstGeom>
          <a:gradFill rotWithShape="0">
            <a:gsLst>
              <a:gs pos="0">
                <a:srgbClr val="b4c7dc"/>
              </a:gs>
              <a:gs pos="100000">
                <a:srgbClr val="5074b9"/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5400" rIns="68760" tIns="95400" bIns="95760" anchor="ctr">
            <a:noAutofit/>
          </a:bodyPr>
          <a:p>
            <a:pPr algn="ctr">
              <a:lnSpc>
                <a:spcPct val="90000"/>
              </a:lnSpc>
              <a:spcAft>
                <a:spcPts val="629"/>
              </a:spcAft>
              <a:tabLst>
                <a:tab algn="l" pos="0"/>
              </a:tabLst>
            </a:pPr>
            <a:r>
              <a:rPr b="0" lang="en-US" sz="1600" spc="-1" strike="noStrike">
                <a:solidFill>
                  <a:srgbClr val="ffffff"/>
                </a:solidFill>
                <a:latin typeface="Courier New"/>
                <a:ea typeface="Osaka"/>
              </a:rPr>
              <a:t>LED turns on</a:t>
            </a:r>
            <a:endParaRPr b="0" lang="en-US" sz="1600" spc="-1" strike="noStrike">
              <a:solidFill>
                <a:srgbClr val="000000"/>
              </a:solidFill>
              <a:latin typeface="Courier New"/>
            </a:endParaRPr>
          </a:p>
        </p:txBody>
      </p:sp>
      <p:sp>
        <p:nvSpPr>
          <p:cNvPr id="327" name=""/>
          <p:cNvSpPr/>
          <p:nvPr/>
        </p:nvSpPr>
        <p:spPr>
          <a:xfrm rot="2700000">
            <a:off x="7261560" y="4003920"/>
            <a:ext cx="201960" cy="338760"/>
          </a:xfrm>
          <a:prstGeom prst="rightArrow">
            <a:avLst>
              <a:gd name="adj1" fmla="val 60000"/>
              <a:gd name="adj2" fmla="val 31595"/>
            </a:avLst>
          </a:prstGeom>
          <a:solidFill>
            <a:srgbClr val="59595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8" name=""/>
          <p:cNvSpPr/>
          <p:nvPr/>
        </p:nvSpPr>
        <p:spPr>
          <a:xfrm rot="19804200">
            <a:off x="7242840" y="4591800"/>
            <a:ext cx="202680" cy="307440"/>
          </a:xfrm>
          <a:prstGeom prst="rightArrow">
            <a:avLst>
              <a:gd name="adj1" fmla="val 60000"/>
              <a:gd name="adj2" fmla="val 50000"/>
            </a:avLst>
          </a:prstGeom>
          <a:solidFill>
            <a:srgbClr val="59595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9" name=""/>
          <p:cNvSpPr/>
          <p:nvPr/>
        </p:nvSpPr>
        <p:spPr>
          <a:xfrm>
            <a:off x="2387520" y="4075200"/>
            <a:ext cx="1097640" cy="789480"/>
          </a:xfrm>
          <a:prstGeom prst="roundRect">
            <a:avLst>
              <a:gd name="adj" fmla="val 10000"/>
            </a:avLst>
          </a:prstGeom>
          <a:gradFill rotWithShape="0">
            <a:gsLst>
              <a:gs pos="0">
                <a:srgbClr val="b4c7dc"/>
              </a:gs>
              <a:gs pos="100000">
                <a:srgbClr val="5074b9"/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5400" rIns="68760" tIns="95400" bIns="95760" anchor="ctr">
            <a:noAutofit/>
          </a:bodyPr>
          <a:p>
            <a:pPr algn="ctr">
              <a:lnSpc>
                <a:spcPct val="90000"/>
              </a:lnSpc>
              <a:spcAft>
                <a:spcPts val="629"/>
              </a:spcAft>
              <a:tabLst>
                <a:tab algn="l" pos="0"/>
              </a:tabLst>
            </a:pPr>
            <a:r>
              <a:rPr b="0" lang="en-US" sz="1600" spc="-1" strike="noStrike">
                <a:solidFill>
                  <a:srgbClr val="ffffff"/>
                </a:solidFill>
                <a:latin typeface="Courier New"/>
                <a:ea typeface="Osaka"/>
              </a:rPr>
              <a:t>Pressed Before?</a:t>
            </a:r>
            <a:endParaRPr b="0" lang="en-US" sz="1600" spc="-1" strike="noStrike">
              <a:solidFill>
                <a:srgbClr val="000000"/>
              </a:solidFill>
              <a:latin typeface="Courier New"/>
            </a:endParaRPr>
          </a:p>
        </p:txBody>
      </p:sp>
      <p:sp>
        <p:nvSpPr>
          <p:cNvPr id="330" name=""/>
          <p:cNvSpPr/>
          <p:nvPr/>
        </p:nvSpPr>
        <p:spPr>
          <a:xfrm>
            <a:off x="3521160" y="4344480"/>
            <a:ext cx="597960" cy="315720"/>
          </a:xfrm>
          <a:prstGeom prst="rightArrow">
            <a:avLst>
              <a:gd name="adj1" fmla="val 60000"/>
              <a:gd name="adj2" fmla="val 50000"/>
            </a:avLst>
          </a:prstGeom>
          <a:solidFill>
            <a:srgbClr val="59595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/>
            <a:r>
              <a:rPr b="0" lang="en-US" sz="1600" spc="-1" strike="noStrike">
                <a:solidFill>
                  <a:srgbClr val="ffffff"/>
                </a:solidFill>
                <a:latin typeface="Arial"/>
              </a:rPr>
              <a:t>NO</a:t>
            </a:r>
            <a:endParaRPr b="0" lang="en-US" sz="16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685800" y="304560"/>
            <a:ext cx="7772040" cy="1143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dark forest"/>
                <a:ea typeface="Osaka"/>
              </a:rPr>
              <a:t>The Most Important Lesson</a:t>
            </a:r>
            <a:endParaRPr b="0" lang="en-GB" sz="3200" spc="-1" strike="noStrike">
              <a:solidFill>
                <a:srgbClr val="ffffff"/>
              </a:solidFill>
              <a:latin typeface="dark forest"/>
            </a:endParaRPr>
          </a:p>
        </p:txBody>
      </p:sp>
      <p:pic>
        <p:nvPicPr>
          <p:cNvPr id="146" name="" descr=""/>
          <p:cNvPicPr/>
          <p:nvPr/>
        </p:nvPicPr>
        <p:blipFill>
          <a:blip r:embed="rId1"/>
          <a:stretch/>
        </p:blipFill>
        <p:spPr>
          <a:xfrm>
            <a:off x="1886760" y="1188360"/>
            <a:ext cx="5506200" cy="49780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PlaceHolder 1"/>
          <p:cNvSpPr>
            <a:spLocks noGrp="1"/>
          </p:cNvSpPr>
          <p:nvPr>
            <p:ph type="title"/>
          </p:nvPr>
        </p:nvSpPr>
        <p:spPr>
          <a:xfrm>
            <a:off x="457200" y="16560"/>
            <a:ext cx="8321040" cy="1141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dark forest"/>
                <a:ea typeface="Osaka"/>
              </a:rPr>
              <a:t>Project #4 – Button/Maintained Switch Switch</a:t>
            </a:r>
            <a:br>
              <a:rPr sz="3200"/>
            </a:br>
            <a:r>
              <a:rPr b="0" lang="en-US" sz="3200" spc="-1" strike="noStrike">
                <a:solidFill>
                  <a:srgbClr val="000000"/>
                </a:solidFill>
                <a:latin typeface="dark forest"/>
                <a:ea typeface="Osaka"/>
              </a:rPr>
              <a:t>Inputs and Outputs</a:t>
            </a:r>
            <a:endParaRPr b="0" lang="en-GB" sz="3200" spc="-1" strike="noStrike">
              <a:solidFill>
                <a:srgbClr val="ffffff"/>
              </a:solidFill>
              <a:latin typeface="dark forest"/>
            </a:endParaRPr>
          </a:p>
        </p:txBody>
      </p:sp>
      <p:sp>
        <p:nvSpPr>
          <p:cNvPr id="332" name=""/>
          <p:cNvSpPr/>
          <p:nvPr/>
        </p:nvSpPr>
        <p:spPr>
          <a:xfrm>
            <a:off x="1523520" y="3808800"/>
            <a:ext cx="7314840" cy="213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3" name=""/>
          <p:cNvSpPr/>
          <p:nvPr/>
        </p:nvSpPr>
        <p:spPr>
          <a:xfrm>
            <a:off x="493200" y="2055240"/>
            <a:ext cx="1218600" cy="789480"/>
          </a:xfrm>
          <a:prstGeom prst="roundRect">
            <a:avLst>
              <a:gd name="adj" fmla="val 10000"/>
            </a:avLst>
          </a:prstGeom>
          <a:gradFill rotWithShape="0">
            <a:gsLst>
              <a:gs pos="0">
                <a:srgbClr val="b4c7dc"/>
              </a:gs>
              <a:gs pos="100000">
                <a:srgbClr val="5074b9"/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5400" rIns="68760" tIns="95400" bIns="95760" anchor="ctr">
            <a:noAutofit/>
          </a:bodyPr>
          <a:p>
            <a:pPr algn="ctr">
              <a:lnSpc>
                <a:spcPct val="90000"/>
              </a:lnSpc>
              <a:spcAft>
                <a:spcPts val="629"/>
              </a:spcAft>
              <a:tabLst>
                <a:tab algn="l" pos="0"/>
              </a:tabLst>
            </a:pPr>
            <a:r>
              <a:rPr b="0" lang="en-US" sz="1600" spc="-1" strike="noStrike">
                <a:solidFill>
                  <a:srgbClr val="ffffff"/>
                </a:solidFill>
                <a:latin typeface="Courier New"/>
                <a:ea typeface="Osaka"/>
              </a:rPr>
              <a:t>Button Pressed?</a:t>
            </a:r>
            <a:endParaRPr b="0" lang="en-US" sz="1600" spc="-1" strike="noStrike">
              <a:solidFill>
                <a:srgbClr val="000000"/>
              </a:solidFill>
              <a:latin typeface="Courier New"/>
            </a:endParaRPr>
          </a:p>
        </p:txBody>
      </p:sp>
      <p:sp>
        <p:nvSpPr>
          <p:cNvPr id="334" name=""/>
          <p:cNvSpPr/>
          <p:nvPr/>
        </p:nvSpPr>
        <p:spPr>
          <a:xfrm>
            <a:off x="1777680" y="2328480"/>
            <a:ext cx="597960" cy="316440"/>
          </a:xfrm>
          <a:prstGeom prst="rightArrow">
            <a:avLst>
              <a:gd name="adj1" fmla="val 60000"/>
              <a:gd name="adj2" fmla="val 50000"/>
            </a:avLst>
          </a:prstGeom>
          <a:solidFill>
            <a:srgbClr val="59595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/>
            <a:r>
              <a:rPr b="0" lang="en-US" sz="1600" spc="-1" strike="noStrike">
                <a:solidFill>
                  <a:srgbClr val="ffffff"/>
                </a:solidFill>
                <a:latin typeface="Arial"/>
              </a:rPr>
              <a:t>YES</a:t>
            </a:r>
            <a:endParaRPr b="0" lang="en-US" sz="16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35" name=""/>
          <p:cNvSpPr/>
          <p:nvPr/>
        </p:nvSpPr>
        <p:spPr>
          <a:xfrm>
            <a:off x="4114800" y="2058480"/>
            <a:ext cx="1097280" cy="789480"/>
          </a:xfrm>
          <a:prstGeom prst="roundRect">
            <a:avLst>
              <a:gd name="adj" fmla="val 10000"/>
            </a:avLst>
          </a:prstGeom>
          <a:gradFill rotWithShape="0">
            <a:gsLst>
              <a:gs pos="0">
                <a:srgbClr val="b4c7dc"/>
              </a:gs>
              <a:gs pos="100000">
                <a:srgbClr val="5074b9"/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5400" rIns="68760" tIns="95400" bIns="95760" anchor="ctr">
            <a:noAutofit/>
          </a:bodyPr>
          <a:p>
            <a:pPr algn="ctr">
              <a:lnSpc>
                <a:spcPct val="90000"/>
              </a:lnSpc>
              <a:spcAft>
                <a:spcPts val="629"/>
              </a:spcAft>
              <a:tabLst>
                <a:tab algn="l" pos="0"/>
              </a:tabLst>
            </a:pPr>
            <a:r>
              <a:rPr b="0" lang="en-US" sz="1600" spc="-1" strike="noStrike">
                <a:solidFill>
                  <a:srgbClr val="ffffff"/>
                </a:solidFill>
                <a:latin typeface="Courier New"/>
                <a:ea typeface="Osaka"/>
              </a:rPr>
              <a:t>LED </a:t>
            </a:r>
            <a:endParaRPr b="0" lang="en-US" sz="1600" spc="-1" strike="noStrike">
              <a:solidFill>
                <a:srgbClr val="000000"/>
              </a:solidFill>
              <a:latin typeface="Courier New"/>
            </a:endParaRPr>
          </a:p>
          <a:p>
            <a:pPr algn="ctr">
              <a:lnSpc>
                <a:spcPct val="90000"/>
              </a:lnSpc>
              <a:spcAft>
                <a:spcPts val="629"/>
              </a:spcAft>
              <a:tabLst>
                <a:tab algn="l" pos="0"/>
              </a:tabLst>
            </a:pPr>
            <a:r>
              <a:rPr b="0" lang="en-US" sz="1600" spc="-1" strike="noStrike">
                <a:solidFill>
                  <a:srgbClr val="ffffff"/>
                </a:solidFill>
                <a:latin typeface="Courier New"/>
                <a:ea typeface="Osaka"/>
              </a:rPr>
              <a:t>status?</a:t>
            </a:r>
            <a:endParaRPr b="0" lang="en-US" sz="1600" spc="-1" strike="noStrike">
              <a:solidFill>
                <a:srgbClr val="000000"/>
              </a:solidFill>
              <a:latin typeface="Courier New"/>
            </a:endParaRPr>
          </a:p>
        </p:txBody>
      </p:sp>
      <p:sp>
        <p:nvSpPr>
          <p:cNvPr id="336" name=""/>
          <p:cNvSpPr/>
          <p:nvPr/>
        </p:nvSpPr>
        <p:spPr>
          <a:xfrm rot="1500000">
            <a:off x="5313240" y="2606400"/>
            <a:ext cx="838800" cy="352800"/>
          </a:xfrm>
          <a:prstGeom prst="rightArrow">
            <a:avLst>
              <a:gd name="adj1" fmla="val 60000"/>
              <a:gd name="adj2" fmla="val 50000"/>
            </a:avLst>
          </a:prstGeom>
          <a:solidFill>
            <a:srgbClr val="59595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/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OFF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37" name=""/>
          <p:cNvSpPr/>
          <p:nvPr/>
        </p:nvSpPr>
        <p:spPr>
          <a:xfrm rot="20098800">
            <a:off x="5329080" y="1950480"/>
            <a:ext cx="745560" cy="360720"/>
          </a:xfrm>
          <a:prstGeom prst="rightArrow">
            <a:avLst>
              <a:gd name="adj1" fmla="val 60000"/>
              <a:gd name="adj2" fmla="val 50000"/>
            </a:avLst>
          </a:prstGeom>
          <a:solidFill>
            <a:srgbClr val="59595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/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ON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38" name=""/>
          <p:cNvSpPr/>
          <p:nvPr/>
        </p:nvSpPr>
        <p:spPr>
          <a:xfrm>
            <a:off x="6108480" y="1554120"/>
            <a:ext cx="1031760" cy="789480"/>
          </a:xfrm>
          <a:prstGeom prst="roundRect">
            <a:avLst>
              <a:gd name="adj" fmla="val 10000"/>
            </a:avLst>
          </a:prstGeom>
          <a:gradFill rotWithShape="0">
            <a:gsLst>
              <a:gs pos="0">
                <a:srgbClr val="b4c7dc"/>
              </a:gs>
              <a:gs pos="100000">
                <a:srgbClr val="5074b9"/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5400" rIns="68760" tIns="95400" bIns="95760" anchor="ctr">
            <a:noAutofit/>
          </a:bodyPr>
          <a:p>
            <a:pPr algn="ctr">
              <a:lnSpc>
                <a:spcPct val="90000"/>
              </a:lnSpc>
              <a:spcAft>
                <a:spcPts val="629"/>
              </a:spcAft>
              <a:tabLst>
                <a:tab algn="l" pos="0"/>
              </a:tabLst>
            </a:pPr>
            <a:r>
              <a:rPr b="0" lang="en-US" sz="1600" spc="-1" strike="noStrike">
                <a:solidFill>
                  <a:srgbClr val="ffffff"/>
                </a:solidFill>
                <a:latin typeface="Courier New"/>
                <a:ea typeface="Osaka"/>
              </a:rPr>
              <a:t>LED turns off</a:t>
            </a:r>
            <a:endParaRPr b="0" lang="en-US" sz="1600" spc="-1" strike="noStrike">
              <a:solidFill>
                <a:srgbClr val="000000"/>
              </a:solidFill>
              <a:latin typeface="Courier New"/>
            </a:endParaRPr>
          </a:p>
        </p:txBody>
      </p:sp>
      <p:sp>
        <p:nvSpPr>
          <p:cNvPr id="339" name=""/>
          <p:cNvSpPr/>
          <p:nvPr/>
        </p:nvSpPr>
        <p:spPr>
          <a:xfrm>
            <a:off x="7523640" y="1975680"/>
            <a:ext cx="980280" cy="1028160"/>
          </a:xfrm>
          <a:prstGeom prst="roundRect">
            <a:avLst>
              <a:gd name="adj" fmla="val 10000"/>
            </a:avLst>
          </a:prstGeom>
          <a:gradFill rotWithShape="0">
            <a:gsLst>
              <a:gs pos="0">
                <a:srgbClr val="b4c7dc"/>
              </a:gs>
              <a:gs pos="100000">
                <a:srgbClr val="5074b9"/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5400" rIns="68760" tIns="95400" bIns="95760" anchor="ctr">
            <a:noAutofit/>
          </a:bodyPr>
          <a:p>
            <a:pPr algn="ctr">
              <a:lnSpc>
                <a:spcPct val="90000"/>
              </a:lnSpc>
              <a:spcAft>
                <a:spcPts val="629"/>
              </a:spcAft>
              <a:tabLst>
                <a:tab algn="l" pos="0"/>
              </a:tabLst>
            </a:pPr>
            <a:r>
              <a:rPr b="0" lang="en-US" sz="1600" spc="-1" strike="noStrike">
                <a:solidFill>
                  <a:srgbClr val="ffffff"/>
                </a:solidFill>
                <a:latin typeface="Courier New"/>
                <a:ea typeface="Osaka"/>
              </a:rPr>
              <a:t>Rinse &amp; Repeat</a:t>
            </a:r>
            <a:endParaRPr b="0" lang="en-US" sz="1600" spc="-1" strike="noStrike">
              <a:solidFill>
                <a:srgbClr val="000000"/>
              </a:solidFill>
              <a:latin typeface="Courier New"/>
            </a:endParaRPr>
          </a:p>
        </p:txBody>
      </p:sp>
      <p:sp>
        <p:nvSpPr>
          <p:cNvPr id="340" name=""/>
          <p:cNvSpPr/>
          <p:nvPr/>
        </p:nvSpPr>
        <p:spPr>
          <a:xfrm>
            <a:off x="6108480" y="2608560"/>
            <a:ext cx="1031760" cy="789480"/>
          </a:xfrm>
          <a:prstGeom prst="roundRect">
            <a:avLst>
              <a:gd name="adj" fmla="val 10000"/>
            </a:avLst>
          </a:prstGeom>
          <a:gradFill rotWithShape="0">
            <a:gsLst>
              <a:gs pos="0">
                <a:srgbClr val="b4c7dc"/>
              </a:gs>
              <a:gs pos="100000">
                <a:srgbClr val="5074b9"/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5400" rIns="68760" tIns="95400" bIns="95760" anchor="ctr">
            <a:noAutofit/>
          </a:bodyPr>
          <a:p>
            <a:pPr algn="ctr">
              <a:lnSpc>
                <a:spcPct val="90000"/>
              </a:lnSpc>
              <a:spcAft>
                <a:spcPts val="629"/>
              </a:spcAft>
              <a:tabLst>
                <a:tab algn="l" pos="0"/>
              </a:tabLst>
            </a:pPr>
            <a:r>
              <a:rPr b="0" lang="en-US" sz="1600" spc="-1" strike="noStrike">
                <a:solidFill>
                  <a:srgbClr val="ffffff"/>
                </a:solidFill>
                <a:latin typeface="Courier New"/>
                <a:ea typeface="Osaka"/>
              </a:rPr>
              <a:t>LED turns on</a:t>
            </a:r>
            <a:endParaRPr b="0" lang="en-US" sz="1600" spc="-1" strike="noStrike">
              <a:solidFill>
                <a:srgbClr val="000000"/>
              </a:solidFill>
              <a:latin typeface="Courier New"/>
            </a:endParaRPr>
          </a:p>
        </p:txBody>
      </p:sp>
      <p:sp>
        <p:nvSpPr>
          <p:cNvPr id="341" name=""/>
          <p:cNvSpPr/>
          <p:nvPr/>
        </p:nvSpPr>
        <p:spPr>
          <a:xfrm rot="2700000">
            <a:off x="7261560" y="1988280"/>
            <a:ext cx="201960" cy="338760"/>
          </a:xfrm>
          <a:prstGeom prst="rightArrow">
            <a:avLst>
              <a:gd name="adj1" fmla="val 60000"/>
              <a:gd name="adj2" fmla="val 31595"/>
            </a:avLst>
          </a:prstGeom>
          <a:solidFill>
            <a:srgbClr val="59595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2" name=""/>
          <p:cNvSpPr/>
          <p:nvPr/>
        </p:nvSpPr>
        <p:spPr>
          <a:xfrm rot="19804200">
            <a:off x="7242840" y="2576160"/>
            <a:ext cx="202680" cy="307440"/>
          </a:xfrm>
          <a:prstGeom prst="rightArrow">
            <a:avLst>
              <a:gd name="adj1" fmla="val 60000"/>
              <a:gd name="adj2" fmla="val 50000"/>
            </a:avLst>
          </a:prstGeom>
          <a:solidFill>
            <a:srgbClr val="59595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3" name=""/>
          <p:cNvSpPr/>
          <p:nvPr/>
        </p:nvSpPr>
        <p:spPr>
          <a:xfrm>
            <a:off x="2387520" y="2059560"/>
            <a:ext cx="1097640" cy="789480"/>
          </a:xfrm>
          <a:prstGeom prst="roundRect">
            <a:avLst>
              <a:gd name="adj" fmla="val 10000"/>
            </a:avLst>
          </a:prstGeom>
          <a:gradFill rotWithShape="0">
            <a:gsLst>
              <a:gs pos="0">
                <a:srgbClr val="b4c7dc"/>
              </a:gs>
              <a:gs pos="100000">
                <a:srgbClr val="5074b9"/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5400" rIns="68760" tIns="95400" bIns="95760" anchor="ctr">
            <a:noAutofit/>
          </a:bodyPr>
          <a:p>
            <a:pPr algn="ctr">
              <a:lnSpc>
                <a:spcPct val="90000"/>
              </a:lnSpc>
              <a:spcAft>
                <a:spcPts val="629"/>
              </a:spcAft>
              <a:tabLst>
                <a:tab algn="l" pos="0"/>
              </a:tabLst>
            </a:pPr>
            <a:r>
              <a:rPr b="0" lang="en-US" sz="1600" spc="-1" strike="noStrike">
                <a:solidFill>
                  <a:srgbClr val="ffffff"/>
                </a:solidFill>
                <a:latin typeface="Courier New"/>
                <a:ea typeface="Osaka"/>
              </a:rPr>
              <a:t>Pressed Before?</a:t>
            </a:r>
            <a:endParaRPr b="0" lang="en-US" sz="1600" spc="-1" strike="noStrike">
              <a:solidFill>
                <a:srgbClr val="000000"/>
              </a:solidFill>
              <a:latin typeface="Courier New"/>
            </a:endParaRPr>
          </a:p>
        </p:txBody>
      </p:sp>
      <p:sp>
        <p:nvSpPr>
          <p:cNvPr id="344" name=""/>
          <p:cNvSpPr/>
          <p:nvPr/>
        </p:nvSpPr>
        <p:spPr>
          <a:xfrm>
            <a:off x="3521160" y="2328840"/>
            <a:ext cx="597960" cy="315720"/>
          </a:xfrm>
          <a:prstGeom prst="rightArrow">
            <a:avLst>
              <a:gd name="adj1" fmla="val 60000"/>
              <a:gd name="adj2" fmla="val 50000"/>
            </a:avLst>
          </a:prstGeom>
          <a:solidFill>
            <a:srgbClr val="59595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/>
            <a:r>
              <a:rPr b="0" lang="en-US" sz="1600" spc="-1" strike="noStrike">
                <a:solidFill>
                  <a:srgbClr val="ffffff"/>
                </a:solidFill>
                <a:latin typeface="Arial"/>
              </a:rPr>
              <a:t>NO</a:t>
            </a:r>
            <a:endParaRPr b="0" lang="en-US" sz="1600" spc="-1" strike="noStrike">
              <a:solidFill>
                <a:srgbClr val="ffffff"/>
              </a:solidFill>
              <a:latin typeface="Arial"/>
            </a:endParaRPr>
          </a:p>
        </p:txBody>
      </p:sp>
      <p:graphicFrame>
        <p:nvGraphicFramePr>
          <p:cNvPr id="345" name="Table 1_3"/>
          <p:cNvGraphicFramePr/>
          <p:nvPr/>
        </p:nvGraphicFramePr>
        <p:xfrm>
          <a:off x="1762200" y="4412880"/>
          <a:ext cx="5951160" cy="956880"/>
        </p:xfrm>
        <a:graphic>
          <a:graphicData uri="http://schemas.openxmlformats.org/drawingml/2006/table">
            <a:tbl>
              <a:tblPr/>
              <a:tblGrid>
                <a:gridCol w="2975760"/>
                <a:gridCol w="2975760"/>
              </a:tblGrid>
              <a:tr h="478440">
                <a:tc>
                  <a:txBody>
                    <a:bodyPr lIns="68400" rIns="68400" tIns="0" bIns="0" anchor="t">
                      <a:noAutofit/>
                    </a:bodyPr>
                    <a:p>
                      <a:pPr>
                        <a:lnSpc>
                          <a:spcPct val="115000"/>
                        </a:lnSpc>
                      </a:pPr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Cambria"/>
                          <a:ea typeface="Osaka"/>
                        </a:rPr>
                        <a:t>Inputs</a:t>
                      </a:r>
                      <a:endParaRPr b="0" lang="en-US" sz="2400" spc="-1" strike="noStrike">
                        <a:solidFill>
                          <a:srgbClr val="000000"/>
                        </a:solidFill>
                        <a:latin typeface="Cambria"/>
                      </a:endParaRPr>
                    </a:p>
                  </a:txBody>
                  <a:tcPr anchor="t"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3333cc"/>
                    </a:solidFill>
                  </a:tcPr>
                </a:tc>
                <a:tc>
                  <a:txBody>
                    <a:bodyPr lIns="68400" rIns="68400" tIns="0" bIns="0" anchor="t">
                      <a:noAutofit/>
                    </a:bodyPr>
                    <a:p>
                      <a:pPr>
                        <a:lnSpc>
                          <a:spcPct val="115000"/>
                        </a:lnSpc>
                      </a:pPr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Cambria"/>
                          <a:ea typeface="Osaka"/>
                        </a:rPr>
                        <a:t>Outputs</a:t>
                      </a:r>
                      <a:endParaRPr b="0" lang="en-US" sz="2400" spc="-1" strike="noStrike">
                        <a:solidFill>
                          <a:srgbClr val="000000"/>
                        </a:solidFill>
                        <a:latin typeface="Cambria"/>
                      </a:endParaRPr>
                    </a:p>
                  </a:txBody>
                  <a:tcPr anchor="t"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3333cc"/>
                    </a:solidFill>
                  </a:tcPr>
                </a:tc>
              </a:tr>
              <a:tr h="478800">
                <a:tc>
                  <a:txBody>
                    <a:bodyPr lIns="68400" rIns="68400" tIns="0" bIns="0" anchor="t">
                      <a:noAutofit/>
                    </a:bodyPr>
                    <a:p>
                      <a:pPr>
                        <a:lnSpc>
                          <a:spcPct val="115000"/>
                        </a:lnSpc>
                      </a:pPr>
                      <a:r>
                        <a:rPr b="0" lang="en-US" sz="2400" spc="-1" strike="noStrike">
                          <a:solidFill>
                            <a:srgbClr val="000000"/>
                          </a:solidFill>
                          <a:latin typeface="Cambria"/>
                          <a:ea typeface="Osaka"/>
                        </a:rPr>
                        <a:t>Push Button</a:t>
                      </a:r>
                      <a:endParaRPr b="0" lang="en-US" sz="2400" spc="-1" strike="noStrike">
                        <a:solidFill>
                          <a:srgbClr val="000000"/>
                        </a:solidFill>
                        <a:latin typeface="Cambria"/>
                      </a:endParaRPr>
                    </a:p>
                  </a:txBody>
                  <a:tcPr anchor="t"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8f5"/>
                    </a:solidFill>
                  </a:tcPr>
                </a:tc>
                <a:tc>
                  <a:txBody>
                    <a:bodyPr lIns="68400" rIns="68400" tIns="0" bIns="0" anchor="t">
                      <a:noAutofit/>
                    </a:bodyPr>
                    <a:p>
                      <a:pPr>
                        <a:lnSpc>
                          <a:spcPct val="115000"/>
                        </a:lnSpc>
                      </a:pPr>
                      <a:r>
                        <a:rPr b="0" lang="en-US" sz="2400" spc="-1" strike="noStrike">
                          <a:solidFill>
                            <a:srgbClr val="000000"/>
                          </a:solidFill>
                          <a:latin typeface="Cambria"/>
                          <a:ea typeface="Osaka"/>
                        </a:rPr>
                        <a:t>LED</a:t>
                      </a:r>
                      <a:endParaRPr b="0" lang="en-US" sz="2400" spc="-1" strike="noStrike">
                        <a:solidFill>
                          <a:srgbClr val="000000"/>
                        </a:solidFill>
                        <a:latin typeface="Cambria"/>
                      </a:endParaRPr>
                    </a:p>
                  </a:txBody>
                  <a:tcPr anchor="t"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8f5"/>
                    </a:solidFill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PlaceHolder 1"/>
          <p:cNvSpPr>
            <a:spLocks noGrp="1"/>
          </p:cNvSpPr>
          <p:nvPr>
            <p:ph type="title"/>
          </p:nvPr>
        </p:nvSpPr>
        <p:spPr>
          <a:xfrm>
            <a:off x="685800" y="304560"/>
            <a:ext cx="7770600" cy="1141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US" sz="3200" spc="-1" strike="noStrike">
                <a:solidFill>
                  <a:srgbClr val="000000"/>
                </a:solidFill>
                <a:latin typeface="dark forest"/>
                <a:ea typeface="Osaka"/>
              </a:rPr>
              <a:t>Transitioning to Micro-control</a:t>
            </a:r>
            <a:br>
              <a:rPr sz="3200"/>
            </a:br>
            <a:r>
              <a:rPr b="0" lang="en-US" sz="3200" spc="-1" strike="noStrike">
                <a:solidFill>
                  <a:srgbClr val="000000"/>
                </a:solidFill>
                <a:latin typeface="dark forest"/>
                <a:ea typeface="Osaka"/>
              </a:rPr>
              <a:t>Output &amp; Input</a:t>
            </a:r>
            <a:endParaRPr b="0" lang="en-GB" sz="3200" spc="-1" strike="noStrike">
              <a:solidFill>
                <a:srgbClr val="ffffff"/>
              </a:solidFill>
              <a:latin typeface="dark forest"/>
            </a:endParaRPr>
          </a:p>
        </p:txBody>
      </p:sp>
      <p:pic>
        <p:nvPicPr>
          <p:cNvPr id="347" name="" descr=""/>
          <p:cNvPicPr/>
          <p:nvPr/>
        </p:nvPicPr>
        <p:blipFill>
          <a:blip r:embed="rId1"/>
          <a:stretch/>
        </p:blipFill>
        <p:spPr>
          <a:xfrm>
            <a:off x="822960" y="1445400"/>
            <a:ext cx="3578400" cy="4772160"/>
          </a:xfrm>
          <a:prstGeom prst="rect">
            <a:avLst/>
          </a:prstGeom>
          <a:ln w="0">
            <a:noFill/>
          </a:ln>
        </p:spPr>
      </p:pic>
      <p:pic>
        <p:nvPicPr>
          <p:cNvPr id="348" name="" descr=""/>
          <p:cNvPicPr/>
          <p:nvPr/>
        </p:nvPicPr>
        <p:blipFill>
          <a:blip r:embed="rId2"/>
          <a:stretch/>
        </p:blipFill>
        <p:spPr>
          <a:xfrm>
            <a:off x="4878000" y="1446120"/>
            <a:ext cx="3578400" cy="4772160"/>
          </a:xfrm>
          <a:prstGeom prst="rect">
            <a:avLst/>
          </a:prstGeom>
          <a:ln w="0">
            <a:noFill/>
          </a:ln>
        </p:spPr>
      </p:pic>
      <p:sp>
        <p:nvSpPr>
          <p:cNvPr id="349" name=""/>
          <p:cNvSpPr/>
          <p:nvPr/>
        </p:nvSpPr>
        <p:spPr>
          <a:xfrm>
            <a:off x="4114800" y="3249720"/>
            <a:ext cx="597960" cy="316440"/>
          </a:xfrm>
          <a:prstGeom prst="rightArrow">
            <a:avLst>
              <a:gd name="adj1" fmla="val 60000"/>
              <a:gd name="adj2" fmla="val 50000"/>
            </a:avLst>
          </a:prstGeom>
          <a:solidFill>
            <a:srgbClr val="59595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endParaRPr b="0" lang="en-US" sz="16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PlaceHolder 1"/>
          <p:cNvSpPr>
            <a:spLocks noGrp="1"/>
          </p:cNvSpPr>
          <p:nvPr>
            <p:ph type="title"/>
          </p:nvPr>
        </p:nvSpPr>
        <p:spPr>
          <a:xfrm>
            <a:off x="685800" y="304560"/>
            <a:ext cx="7770600" cy="1141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US" sz="3200" spc="-1" strike="noStrike">
                <a:solidFill>
                  <a:srgbClr val="000000"/>
                </a:solidFill>
                <a:latin typeface="dark forest"/>
                <a:ea typeface="Osaka"/>
              </a:rPr>
              <a:t>Transitioning to Micro-control</a:t>
            </a:r>
            <a:br>
              <a:rPr sz="3200"/>
            </a:br>
            <a:r>
              <a:rPr b="0" lang="en-US" sz="3200" spc="-1" strike="noStrike">
                <a:solidFill>
                  <a:srgbClr val="000000"/>
                </a:solidFill>
                <a:latin typeface="dark forest"/>
                <a:ea typeface="Osaka"/>
              </a:rPr>
              <a:t>Output &amp; Input</a:t>
            </a:r>
            <a:endParaRPr b="0" lang="en-GB" sz="3200" spc="-1" strike="noStrike">
              <a:solidFill>
                <a:srgbClr val="ffffff"/>
              </a:solidFill>
              <a:latin typeface="dark forest"/>
            </a:endParaRPr>
          </a:p>
        </p:txBody>
      </p:sp>
      <p:pic>
        <p:nvPicPr>
          <p:cNvPr id="351" name="" descr=""/>
          <p:cNvPicPr/>
          <p:nvPr/>
        </p:nvPicPr>
        <p:blipFill>
          <a:blip r:embed="rId1"/>
          <a:stretch/>
        </p:blipFill>
        <p:spPr>
          <a:xfrm>
            <a:off x="4480560" y="2894760"/>
            <a:ext cx="4663440" cy="3383280"/>
          </a:xfrm>
          <a:prstGeom prst="rect">
            <a:avLst/>
          </a:prstGeom>
          <a:ln w="0">
            <a:noFill/>
          </a:ln>
        </p:spPr>
      </p:pic>
      <p:pic>
        <p:nvPicPr>
          <p:cNvPr id="352" name="" descr=""/>
          <p:cNvPicPr/>
          <p:nvPr/>
        </p:nvPicPr>
        <p:blipFill>
          <a:blip r:embed="rId2"/>
          <a:stretch/>
        </p:blipFill>
        <p:spPr>
          <a:xfrm>
            <a:off x="217800" y="1462680"/>
            <a:ext cx="4171320" cy="3026160"/>
          </a:xfrm>
          <a:prstGeom prst="rect">
            <a:avLst/>
          </a:prstGeom>
          <a:ln w="0">
            <a:noFill/>
          </a:ln>
        </p:spPr>
      </p:pic>
      <p:sp>
        <p:nvSpPr>
          <p:cNvPr id="353" name=""/>
          <p:cNvSpPr/>
          <p:nvPr/>
        </p:nvSpPr>
        <p:spPr>
          <a:xfrm rot="2701200">
            <a:off x="4778640" y="2535840"/>
            <a:ext cx="598320" cy="316080"/>
          </a:xfrm>
          <a:prstGeom prst="rightArrow">
            <a:avLst>
              <a:gd name="adj1" fmla="val 60000"/>
              <a:gd name="adj2" fmla="val 50000"/>
            </a:avLst>
          </a:prstGeom>
          <a:solidFill>
            <a:srgbClr val="59595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endParaRPr b="0" lang="en-US" sz="16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" descr=""/>
          <p:cNvPicPr/>
          <p:nvPr/>
        </p:nvPicPr>
        <p:blipFill>
          <a:blip r:embed="rId1"/>
          <a:stretch/>
        </p:blipFill>
        <p:spPr>
          <a:xfrm>
            <a:off x="3980160" y="2102760"/>
            <a:ext cx="5061960" cy="3840480"/>
          </a:xfrm>
          <a:prstGeom prst="rect">
            <a:avLst/>
          </a:prstGeom>
          <a:ln w="0">
            <a:noFill/>
          </a:ln>
        </p:spPr>
      </p:pic>
      <p:pic>
        <p:nvPicPr>
          <p:cNvPr id="355" name="" descr=""/>
          <p:cNvPicPr/>
          <p:nvPr/>
        </p:nvPicPr>
        <p:blipFill>
          <a:blip r:embed="rId2"/>
          <a:stretch/>
        </p:blipFill>
        <p:spPr>
          <a:xfrm>
            <a:off x="215280" y="1188360"/>
            <a:ext cx="3716640" cy="4846320"/>
          </a:xfrm>
          <a:prstGeom prst="rect">
            <a:avLst/>
          </a:prstGeom>
          <a:ln w="0">
            <a:noFill/>
          </a:ln>
        </p:spPr>
      </p:pic>
      <p:sp>
        <p:nvSpPr>
          <p:cNvPr id="356" name="PlaceHolder 1"/>
          <p:cNvSpPr>
            <a:spLocks noGrp="1"/>
          </p:cNvSpPr>
          <p:nvPr>
            <p:ph type="title"/>
          </p:nvPr>
        </p:nvSpPr>
        <p:spPr>
          <a:xfrm>
            <a:off x="457200" y="16920"/>
            <a:ext cx="8321040" cy="1141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dark forest"/>
                <a:ea typeface="Osaka"/>
              </a:rPr>
              <a:t>Project #4 – Button/Maintained Switch Switch</a:t>
            </a:r>
            <a:br>
              <a:rPr sz="3200"/>
            </a:br>
            <a:r>
              <a:rPr b="0" lang="en-US" sz="3200" spc="-1" strike="noStrike">
                <a:solidFill>
                  <a:srgbClr val="000000"/>
                </a:solidFill>
                <a:latin typeface="dark forest"/>
                <a:ea typeface="Osaka"/>
              </a:rPr>
              <a:t>Wiring Diagram</a:t>
            </a:r>
            <a:endParaRPr b="0" lang="en-GB" sz="3200" spc="-1" strike="noStrike">
              <a:solidFill>
                <a:srgbClr val="ffffff"/>
              </a:solidFill>
              <a:latin typeface="dark forest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" name="" descr=""/>
          <p:cNvPicPr/>
          <p:nvPr/>
        </p:nvPicPr>
        <p:blipFill>
          <a:blip r:embed="rId1"/>
          <a:stretch/>
        </p:blipFill>
        <p:spPr>
          <a:xfrm>
            <a:off x="3980160" y="2102760"/>
            <a:ext cx="5061960" cy="3840480"/>
          </a:xfrm>
          <a:prstGeom prst="rect">
            <a:avLst/>
          </a:prstGeom>
          <a:ln w="0">
            <a:noFill/>
          </a:ln>
        </p:spPr>
      </p:pic>
      <p:pic>
        <p:nvPicPr>
          <p:cNvPr id="358" name="" descr=""/>
          <p:cNvPicPr/>
          <p:nvPr/>
        </p:nvPicPr>
        <p:blipFill>
          <a:blip r:embed="rId2"/>
          <a:stretch/>
        </p:blipFill>
        <p:spPr>
          <a:xfrm>
            <a:off x="215280" y="1188360"/>
            <a:ext cx="3716640" cy="4846320"/>
          </a:xfrm>
          <a:prstGeom prst="rect">
            <a:avLst/>
          </a:prstGeom>
          <a:ln w="0">
            <a:noFill/>
          </a:ln>
        </p:spPr>
      </p:pic>
      <p:sp>
        <p:nvSpPr>
          <p:cNvPr id="359" name=""/>
          <p:cNvSpPr/>
          <p:nvPr/>
        </p:nvSpPr>
        <p:spPr>
          <a:xfrm>
            <a:off x="548640" y="2011680"/>
            <a:ext cx="3200400" cy="3200040"/>
          </a:xfrm>
          <a:prstGeom prst="ellipse">
            <a:avLst/>
          </a:prstGeom>
          <a:noFill/>
          <a:ln w="40644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289800" rIns="289800" tIns="244800" bIns="2448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0" name=""/>
          <p:cNvSpPr/>
          <p:nvPr/>
        </p:nvSpPr>
        <p:spPr>
          <a:xfrm>
            <a:off x="822960" y="1828440"/>
            <a:ext cx="2560320" cy="3566160"/>
          </a:xfrm>
          <a:prstGeom prst="line">
            <a:avLst/>
          </a:prstGeom>
          <a:ln w="40644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289800" rIns="289800" tIns="244800" bIns="2448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1" name=""/>
          <p:cNvSpPr/>
          <p:nvPr/>
        </p:nvSpPr>
        <p:spPr>
          <a:xfrm>
            <a:off x="4937760" y="2468520"/>
            <a:ext cx="3200400" cy="3200040"/>
          </a:xfrm>
          <a:prstGeom prst="ellipse">
            <a:avLst/>
          </a:prstGeom>
          <a:noFill/>
          <a:ln w="40644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289800" rIns="289800" tIns="244800" bIns="2448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2" name=""/>
          <p:cNvSpPr/>
          <p:nvPr/>
        </p:nvSpPr>
        <p:spPr>
          <a:xfrm>
            <a:off x="5212080" y="2285280"/>
            <a:ext cx="2560320" cy="3566160"/>
          </a:xfrm>
          <a:prstGeom prst="line">
            <a:avLst/>
          </a:prstGeom>
          <a:ln w="40644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289800" rIns="289800" tIns="244800" bIns="2448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3" name=""/>
          <p:cNvSpPr txBox="1"/>
          <p:nvPr/>
        </p:nvSpPr>
        <p:spPr>
          <a:xfrm>
            <a:off x="4389120" y="1188720"/>
            <a:ext cx="2103120" cy="822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4400" spc="-1" strike="noStrike">
                <a:solidFill>
                  <a:srgbClr val="c9211e"/>
                </a:solidFill>
                <a:latin typeface="dark forest"/>
              </a:rPr>
              <a:t>WRONG!!!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4" name="PlaceHolder 1"/>
          <p:cNvSpPr>
            <a:spLocks noGrp="1"/>
          </p:cNvSpPr>
          <p:nvPr>
            <p:ph type="title"/>
          </p:nvPr>
        </p:nvSpPr>
        <p:spPr>
          <a:xfrm>
            <a:off x="457200" y="16920"/>
            <a:ext cx="8321040" cy="1141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dark forest"/>
                <a:ea typeface="Osaka"/>
              </a:rPr>
              <a:t>Project #4 – Button/Maintained Switch Switch</a:t>
            </a:r>
            <a:br>
              <a:rPr sz="3200"/>
            </a:br>
            <a:r>
              <a:rPr b="0" lang="en-US" sz="3200" spc="-1" strike="noStrike">
                <a:solidFill>
                  <a:srgbClr val="000000"/>
                </a:solidFill>
                <a:latin typeface="dark forest"/>
                <a:ea typeface="Osaka"/>
              </a:rPr>
              <a:t>Wiring Diagram</a:t>
            </a:r>
            <a:endParaRPr b="0" lang="en-GB" sz="3200" spc="-1" strike="noStrike">
              <a:solidFill>
                <a:srgbClr val="ffffff"/>
              </a:solidFill>
              <a:latin typeface="dark forest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PlaceHolder 1"/>
          <p:cNvSpPr>
            <a:spLocks noGrp="1"/>
          </p:cNvSpPr>
          <p:nvPr>
            <p:ph type="title"/>
          </p:nvPr>
        </p:nvSpPr>
        <p:spPr>
          <a:xfrm>
            <a:off x="685800" y="304560"/>
            <a:ext cx="7770600" cy="1141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dark forest"/>
                <a:ea typeface="Osaka"/>
              </a:rPr>
              <a:t>This Part Is Good</a:t>
            </a:r>
            <a:br>
              <a:rPr sz="3200"/>
            </a:br>
            <a:endParaRPr b="0" lang="en-GB" sz="3200" spc="-1" strike="noStrike">
              <a:solidFill>
                <a:srgbClr val="ffffff"/>
              </a:solidFill>
              <a:latin typeface="dark forest"/>
            </a:endParaRPr>
          </a:p>
        </p:txBody>
      </p:sp>
      <p:pic>
        <p:nvPicPr>
          <p:cNvPr id="366" name="" descr=""/>
          <p:cNvPicPr/>
          <p:nvPr/>
        </p:nvPicPr>
        <p:blipFill>
          <a:blip r:embed="rId1"/>
          <a:stretch/>
        </p:blipFill>
        <p:spPr>
          <a:xfrm>
            <a:off x="3980160" y="2102760"/>
            <a:ext cx="5061960" cy="3840480"/>
          </a:xfrm>
          <a:prstGeom prst="rect">
            <a:avLst/>
          </a:prstGeom>
          <a:ln w="0">
            <a:noFill/>
          </a:ln>
        </p:spPr>
      </p:pic>
      <p:pic>
        <p:nvPicPr>
          <p:cNvPr id="367" name="" descr=""/>
          <p:cNvPicPr/>
          <p:nvPr/>
        </p:nvPicPr>
        <p:blipFill>
          <a:blip r:embed="rId2"/>
          <a:stretch/>
        </p:blipFill>
        <p:spPr>
          <a:xfrm>
            <a:off x="215280" y="1188360"/>
            <a:ext cx="3716640" cy="4846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PlaceHolder 1"/>
          <p:cNvSpPr>
            <a:spLocks noGrp="1"/>
          </p:cNvSpPr>
          <p:nvPr>
            <p:ph type="title"/>
          </p:nvPr>
        </p:nvSpPr>
        <p:spPr>
          <a:xfrm>
            <a:off x="685800" y="304560"/>
            <a:ext cx="7770600" cy="1141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dark forest"/>
                <a:ea typeface="Osaka"/>
              </a:rPr>
              <a:t>So This Must Be Bad…</a:t>
            </a:r>
            <a:br>
              <a:rPr sz="3200"/>
            </a:br>
            <a:endParaRPr b="0" lang="en-GB" sz="3200" spc="-1" strike="noStrike">
              <a:solidFill>
                <a:srgbClr val="ffffff"/>
              </a:solidFill>
              <a:latin typeface="dark forest"/>
            </a:endParaRPr>
          </a:p>
        </p:txBody>
      </p:sp>
      <p:pic>
        <p:nvPicPr>
          <p:cNvPr id="369" name="" descr=""/>
          <p:cNvPicPr/>
          <p:nvPr/>
        </p:nvPicPr>
        <p:blipFill>
          <a:blip r:embed="rId1"/>
          <a:stretch/>
        </p:blipFill>
        <p:spPr>
          <a:xfrm>
            <a:off x="3980160" y="2102760"/>
            <a:ext cx="5061960" cy="3840480"/>
          </a:xfrm>
          <a:prstGeom prst="rect">
            <a:avLst/>
          </a:prstGeom>
          <a:ln w="0">
            <a:noFill/>
          </a:ln>
        </p:spPr>
      </p:pic>
      <p:pic>
        <p:nvPicPr>
          <p:cNvPr id="370" name="" descr=""/>
          <p:cNvPicPr/>
          <p:nvPr/>
        </p:nvPicPr>
        <p:blipFill>
          <a:blip r:embed="rId2"/>
          <a:stretch/>
        </p:blipFill>
        <p:spPr>
          <a:xfrm>
            <a:off x="389160" y="1005480"/>
            <a:ext cx="3451320" cy="5029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PlaceHolder 1"/>
          <p:cNvSpPr>
            <a:spLocks noGrp="1"/>
          </p:cNvSpPr>
          <p:nvPr>
            <p:ph type="title"/>
          </p:nvPr>
        </p:nvSpPr>
        <p:spPr>
          <a:xfrm>
            <a:off x="685800" y="304560"/>
            <a:ext cx="7770600" cy="1141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dark forest"/>
                <a:ea typeface="Osaka"/>
              </a:rPr>
              <a:t>So This Must Be Bad…</a:t>
            </a:r>
            <a:br>
              <a:rPr sz="3200"/>
            </a:br>
            <a:endParaRPr b="0" lang="en-GB" sz="3200" spc="-1" strike="noStrike">
              <a:solidFill>
                <a:srgbClr val="ffffff"/>
              </a:solidFill>
              <a:latin typeface="dark forest"/>
            </a:endParaRPr>
          </a:p>
        </p:txBody>
      </p:sp>
      <p:pic>
        <p:nvPicPr>
          <p:cNvPr id="372" name="" descr=""/>
          <p:cNvPicPr/>
          <p:nvPr/>
        </p:nvPicPr>
        <p:blipFill>
          <a:blip r:embed="rId1"/>
          <a:stretch/>
        </p:blipFill>
        <p:spPr>
          <a:xfrm>
            <a:off x="3980160" y="2102760"/>
            <a:ext cx="5061960" cy="3840480"/>
          </a:xfrm>
          <a:prstGeom prst="rect">
            <a:avLst/>
          </a:prstGeom>
          <a:ln w="0">
            <a:noFill/>
          </a:ln>
        </p:spPr>
      </p:pic>
      <p:sp>
        <p:nvSpPr>
          <p:cNvPr id="373" name="PlaceHolder 2"/>
          <p:cNvSpPr>
            <a:spLocks noGrp="1"/>
          </p:cNvSpPr>
          <p:nvPr>
            <p:ph type="title"/>
          </p:nvPr>
        </p:nvSpPr>
        <p:spPr>
          <a:xfrm>
            <a:off x="2377440" y="961560"/>
            <a:ext cx="7770600" cy="1141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dark forest"/>
                <a:ea typeface="Osaka"/>
              </a:rPr>
              <a:t>But Why</a:t>
            </a:r>
            <a:r>
              <a:rPr b="0" lang="en-US" sz="3200" spc="338" strike="noStrike">
                <a:solidFill>
                  <a:srgbClr val="000000"/>
                </a:solidFill>
                <a:latin typeface="dark forest"/>
                <a:ea typeface="Osaka"/>
              </a:rPr>
              <a:t>?!</a:t>
            </a:r>
            <a:br>
              <a:rPr sz="3200"/>
            </a:br>
            <a:endParaRPr b="0" lang="en-GB" sz="3200" spc="-1" strike="noStrike">
              <a:solidFill>
                <a:srgbClr val="ffffff"/>
              </a:solidFill>
              <a:latin typeface="dark forest"/>
            </a:endParaRPr>
          </a:p>
        </p:txBody>
      </p:sp>
      <p:pic>
        <p:nvPicPr>
          <p:cNvPr id="374" name="" descr=""/>
          <p:cNvPicPr/>
          <p:nvPr/>
        </p:nvPicPr>
        <p:blipFill>
          <a:blip r:embed="rId2"/>
          <a:stretch/>
        </p:blipFill>
        <p:spPr>
          <a:xfrm>
            <a:off x="389520" y="1005480"/>
            <a:ext cx="3451320" cy="5029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PlaceHolder 1"/>
          <p:cNvSpPr>
            <a:spLocks noGrp="1"/>
          </p:cNvSpPr>
          <p:nvPr>
            <p:ph type="title"/>
          </p:nvPr>
        </p:nvSpPr>
        <p:spPr>
          <a:xfrm>
            <a:off x="685800" y="304560"/>
            <a:ext cx="7770600" cy="1141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US" sz="3200" spc="-1" strike="noStrike">
                <a:solidFill>
                  <a:srgbClr val="000000"/>
                </a:solidFill>
                <a:latin typeface="dark forest"/>
                <a:ea typeface="Osaka"/>
              </a:rPr>
              <a:t>Another Water Analogy</a:t>
            </a:r>
            <a:br>
              <a:rPr sz="3200"/>
            </a:br>
            <a:endParaRPr b="0" lang="en-GB" sz="3200" spc="-1" strike="noStrike">
              <a:solidFill>
                <a:srgbClr val="ffffff"/>
              </a:solidFill>
              <a:latin typeface="dark forest"/>
            </a:endParaRPr>
          </a:p>
        </p:txBody>
      </p:sp>
      <p:pic>
        <p:nvPicPr>
          <p:cNvPr id="376" name="" descr=""/>
          <p:cNvPicPr/>
          <p:nvPr/>
        </p:nvPicPr>
        <p:blipFill>
          <a:blip r:embed="rId1"/>
          <a:stretch/>
        </p:blipFill>
        <p:spPr>
          <a:xfrm>
            <a:off x="5212080" y="1005480"/>
            <a:ext cx="3200400" cy="4663440"/>
          </a:xfrm>
          <a:prstGeom prst="rect">
            <a:avLst/>
          </a:prstGeom>
          <a:ln w="0">
            <a:noFill/>
          </a:ln>
        </p:spPr>
      </p:pic>
      <p:pic>
        <p:nvPicPr>
          <p:cNvPr id="377" name="" descr=""/>
          <p:cNvPicPr/>
          <p:nvPr/>
        </p:nvPicPr>
        <p:blipFill>
          <a:blip r:embed="rId2"/>
          <a:stretch/>
        </p:blipFill>
        <p:spPr>
          <a:xfrm>
            <a:off x="265680" y="1554120"/>
            <a:ext cx="3849120" cy="3728160"/>
          </a:xfrm>
          <a:prstGeom prst="rect">
            <a:avLst/>
          </a:prstGeom>
          <a:ln w="0">
            <a:noFill/>
          </a:ln>
        </p:spPr>
      </p:pic>
      <p:sp>
        <p:nvSpPr>
          <p:cNvPr id="378" name=""/>
          <p:cNvSpPr/>
          <p:nvPr/>
        </p:nvSpPr>
        <p:spPr>
          <a:xfrm flipH="1" flipV="1">
            <a:off x="2377440" y="4114440"/>
            <a:ext cx="4572000" cy="1005840"/>
          </a:xfrm>
          <a:prstGeom prst="line">
            <a:avLst/>
          </a:prstGeom>
          <a:ln w="7632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128160" rIns="128160" tIns="83160" bIns="8316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9" name=""/>
          <p:cNvSpPr/>
          <p:nvPr/>
        </p:nvSpPr>
        <p:spPr>
          <a:xfrm flipH="1">
            <a:off x="3036600" y="1554480"/>
            <a:ext cx="3729960" cy="1002240"/>
          </a:xfrm>
          <a:prstGeom prst="line">
            <a:avLst/>
          </a:prstGeom>
          <a:ln w="76320">
            <a:solidFill>
              <a:srgbClr val="f10d0c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128160" rIns="128160" tIns="83160" bIns="8316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PlaceHolder 1"/>
          <p:cNvSpPr>
            <a:spLocks noGrp="1"/>
          </p:cNvSpPr>
          <p:nvPr>
            <p:ph type="title"/>
          </p:nvPr>
        </p:nvSpPr>
        <p:spPr>
          <a:xfrm>
            <a:off x="685800" y="304560"/>
            <a:ext cx="7770600" cy="1141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US" sz="3200" spc="-1" strike="noStrike">
                <a:solidFill>
                  <a:srgbClr val="000000"/>
                </a:solidFill>
                <a:latin typeface="dark forest"/>
                <a:ea typeface="Osaka"/>
              </a:rPr>
              <a:t>Analogy Continued...</a:t>
            </a:r>
            <a:br>
              <a:rPr sz="3200"/>
            </a:br>
            <a:endParaRPr b="0" lang="en-GB" sz="3200" spc="-1" strike="noStrike">
              <a:solidFill>
                <a:srgbClr val="ffffff"/>
              </a:solidFill>
              <a:latin typeface="dark forest"/>
            </a:endParaRPr>
          </a:p>
        </p:txBody>
      </p:sp>
      <p:pic>
        <p:nvPicPr>
          <p:cNvPr id="381" name="" descr=""/>
          <p:cNvPicPr/>
          <p:nvPr/>
        </p:nvPicPr>
        <p:blipFill>
          <a:blip r:embed="rId1"/>
          <a:stretch/>
        </p:blipFill>
        <p:spPr>
          <a:xfrm>
            <a:off x="5212080" y="1005480"/>
            <a:ext cx="3200400" cy="4663440"/>
          </a:xfrm>
          <a:prstGeom prst="rect">
            <a:avLst/>
          </a:prstGeom>
          <a:ln w="0">
            <a:noFill/>
          </a:ln>
        </p:spPr>
      </p:pic>
      <p:pic>
        <p:nvPicPr>
          <p:cNvPr id="382" name="" descr=""/>
          <p:cNvPicPr/>
          <p:nvPr/>
        </p:nvPicPr>
        <p:blipFill>
          <a:blip r:embed="rId2"/>
          <a:stretch/>
        </p:blipFill>
        <p:spPr>
          <a:xfrm>
            <a:off x="265680" y="1554120"/>
            <a:ext cx="3849120" cy="3728160"/>
          </a:xfrm>
          <a:prstGeom prst="rect">
            <a:avLst/>
          </a:prstGeom>
          <a:ln w="0">
            <a:noFill/>
          </a:ln>
        </p:spPr>
      </p:pic>
      <p:sp>
        <p:nvSpPr>
          <p:cNvPr id="383" name=""/>
          <p:cNvSpPr/>
          <p:nvPr/>
        </p:nvSpPr>
        <p:spPr>
          <a:xfrm flipH="1">
            <a:off x="2945160" y="1655640"/>
            <a:ext cx="3931920" cy="1188720"/>
          </a:xfrm>
          <a:prstGeom prst="line">
            <a:avLst/>
          </a:prstGeom>
          <a:ln w="76320">
            <a:solidFill>
              <a:srgbClr val="f10d0c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128160" rIns="128160" tIns="83160" bIns="8316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4" name=""/>
          <p:cNvSpPr/>
          <p:nvPr/>
        </p:nvSpPr>
        <p:spPr>
          <a:xfrm flipH="1">
            <a:off x="1939320" y="2295360"/>
            <a:ext cx="6309360" cy="1005840"/>
          </a:xfrm>
          <a:prstGeom prst="line">
            <a:avLst/>
          </a:prstGeom>
          <a:ln w="76320">
            <a:solidFill>
              <a:srgbClr val="80008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128160" rIns="128160" tIns="83160" bIns="8316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5" name=""/>
          <p:cNvSpPr/>
          <p:nvPr/>
        </p:nvSpPr>
        <p:spPr>
          <a:xfrm flipH="1">
            <a:off x="2396520" y="1455840"/>
            <a:ext cx="3383280" cy="1113840"/>
          </a:xfrm>
          <a:prstGeom prst="line">
            <a:avLst/>
          </a:prstGeom>
          <a:ln w="7632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128160" rIns="128160" tIns="83160" bIns="8316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title"/>
          </p:nvPr>
        </p:nvSpPr>
        <p:spPr>
          <a:xfrm>
            <a:off x="685800" y="304560"/>
            <a:ext cx="7770600" cy="1141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dark forest"/>
                <a:ea typeface="Osaka"/>
              </a:rPr>
              <a:t>Inputs!</a:t>
            </a:r>
            <a:endParaRPr b="0" lang="en-GB" sz="3200" spc="-1" strike="noStrike">
              <a:solidFill>
                <a:srgbClr val="ffffff"/>
              </a:solidFill>
              <a:latin typeface="dark forest"/>
            </a:endParaRPr>
          </a:p>
        </p:txBody>
      </p:sp>
      <p:sp>
        <p:nvSpPr>
          <p:cNvPr id="148" name="PlaceHolder 2"/>
          <p:cNvSpPr>
            <a:spLocks noGrp="1"/>
          </p:cNvSpPr>
          <p:nvPr>
            <p:ph/>
          </p:nvPr>
        </p:nvSpPr>
        <p:spPr>
          <a:xfrm>
            <a:off x="685800" y="1279800"/>
            <a:ext cx="7770600" cy="3017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p>
            <a:pPr indent="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000000"/>
                </a:solidFill>
                <a:latin typeface="Cambria"/>
                <a:ea typeface="Osaka"/>
              </a:rPr>
              <a:t>Input is any signal entering an electrical system</a:t>
            </a:r>
            <a:r>
              <a:rPr b="0" lang="en-US" sz="2200" spc="-1" strike="noStrike">
                <a:solidFill>
                  <a:srgbClr val="000000"/>
                </a:solidFill>
                <a:latin typeface="Cambria"/>
                <a:ea typeface="Osaka"/>
              </a:rPr>
              <a:t>	</a:t>
            </a:r>
            <a:r>
              <a:rPr b="0" lang="en-US" sz="2200" spc="-1" strike="noStrike">
                <a:solidFill>
                  <a:srgbClr val="000000"/>
                </a:solidFill>
                <a:latin typeface="Cambria"/>
                <a:ea typeface="Osaka"/>
              </a:rPr>
              <a:t>	</a:t>
            </a:r>
            <a:r>
              <a:rPr b="0" lang="en-US" sz="2200" spc="-1" strike="noStrike">
                <a:solidFill>
                  <a:srgbClr val="000000"/>
                </a:solidFill>
                <a:latin typeface="Cambria"/>
                <a:ea typeface="Osaka"/>
              </a:rPr>
              <a:t>	</a:t>
            </a:r>
            <a:endParaRPr b="0" lang="en-GB" sz="2200" spc="-1" strike="noStrike">
              <a:solidFill>
                <a:srgbClr val="000000"/>
              </a:solidFill>
              <a:latin typeface="HelveticaNeueLT Pro 77 BdCn"/>
            </a:endParaRPr>
          </a:p>
          <a:p>
            <a:pPr marL="343080" indent="-342720">
              <a:lnSpc>
                <a:spcPct val="100000"/>
              </a:lnSpc>
              <a:spcBef>
                <a:spcPts val="75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200" spc="-1" strike="noStrike">
                <a:solidFill>
                  <a:srgbClr val="000000"/>
                </a:solidFill>
                <a:latin typeface="Cambria"/>
                <a:ea typeface="Osaka"/>
              </a:rPr>
              <a:t>Both digital and analog sensors are forms of input</a:t>
            </a:r>
            <a:endParaRPr b="0" lang="en-GB" sz="2200" spc="-1" strike="noStrike">
              <a:solidFill>
                <a:srgbClr val="000000"/>
              </a:solidFill>
              <a:latin typeface="HelveticaNeueLT Pro 77 BdCn"/>
            </a:endParaRPr>
          </a:p>
          <a:p>
            <a:pPr marL="343080" indent="-342720">
              <a:lnSpc>
                <a:spcPct val="100000"/>
              </a:lnSpc>
              <a:spcBef>
                <a:spcPts val="75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200" spc="-1" strike="noStrike">
                <a:solidFill>
                  <a:srgbClr val="000000"/>
                </a:solidFill>
                <a:latin typeface="Cambria"/>
                <a:ea typeface="Osaka"/>
              </a:rPr>
              <a:t>Input can also take many other forms: a keyboard, a mouse, infrared sensors, biometric sensors, touch sensors or just plain voltage from a circuit</a:t>
            </a:r>
            <a:endParaRPr b="0" lang="en-GB" sz="2200" spc="-1" strike="noStrike">
              <a:solidFill>
                <a:srgbClr val="000000"/>
              </a:solidFill>
              <a:latin typeface="HelveticaNeueLT Pro 77 BdCn"/>
            </a:endParaRPr>
          </a:p>
          <a:p>
            <a:pPr marL="343080" indent="-342720">
              <a:lnSpc>
                <a:spcPct val="100000"/>
              </a:lnSpc>
              <a:spcBef>
                <a:spcPts val="75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200" spc="-1" strike="noStrike">
                <a:solidFill>
                  <a:srgbClr val="000000"/>
                </a:solidFill>
                <a:latin typeface="Cambria"/>
                <a:ea typeface="Osaka"/>
              </a:rPr>
              <a:t>This is what makes interactive exhibits </a:t>
            </a:r>
            <a:r>
              <a:rPr b="0" i="1" lang="en-US" sz="2200" spc="-1" strike="noStrike">
                <a:solidFill>
                  <a:srgbClr val="000000"/>
                </a:solidFill>
                <a:latin typeface="Cambria"/>
                <a:ea typeface="Osaka"/>
              </a:rPr>
              <a:t>interactive</a:t>
            </a:r>
            <a:endParaRPr b="0" lang="en-GB" sz="2200" spc="-1" strike="noStrike">
              <a:solidFill>
                <a:srgbClr val="000000"/>
              </a:solidFill>
              <a:latin typeface="HelveticaNeueLT Pro 77 BdCn"/>
            </a:endParaRPr>
          </a:p>
        </p:txBody>
      </p:sp>
      <p:pic>
        <p:nvPicPr>
          <p:cNvPr id="149" name="Picture 13" descr=""/>
          <p:cNvPicPr/>
          <p:nvPr/>
        </p:nvPicPr>
        <p:blipFill>
          <a:blip r:embed="rId1"/>
          <a:stretch/>
        </p:blipFill>
        <p:spPr>
          <a:xfrm>
            <a:off x="365760" y="4518720"/>
            <a:ext cx="2944440" cy="1425240"/>
          </a:xfrm>
          <a:prstGeom prst="rect">
            <a:avLst/>
          </a:prstGeom>
          <a:ln w="0">
            <a:noFill/>
          </a:ln>
        </p:spPr>
      </p:pic>
      <p:pic>
        <p:nvPicPr>
          <p:cNvPr id="150" name="" descr=""/>
          <p:cNvPicPr/>
          <p:nvPr/>
        </p:nvPicPr>
        <p:blipFill>
          <a:blip r:embed="rId2"/>
          <a:stretch/>
        </p:blipFill>
        <p:spPr>
          <a:xfrm>
            <a:off x="6122160" y="3840120"/>
            <a:ext cx="2381760" cy="2381760"/>
          </a:xfrm>
          <a:prstGeom prst="rect">
            <a:avLst/>
          </a:prstGeom>
          <a:ln w="0">
            <a:noFill/>
          </a:ln>
        </p:spPr>
      </p:pic>
      <p:pic>
        <p:nvPicPr>
          <p:cNvPr id="151" name="" descr=""/>
          <p:cNvPicPr/>
          <p:nvPr/>
        </p:nvPicPr>
        <p:blipFill>
          <a:blip r:embed="rId3"/>
          <a:stretch/>
        </p:blipFill>
        <p:spPr>
          <a:xfrm>
            <a:off x="3017520" y="3657240"/>
            <a:ext cx="3048120" cy="3047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PlaceHolder 1"/>
          <p:cNvSpPr>
            <a:spLocks noGrp="1"/>
          </p:cNvSpPr>
          <p:nvPr>
            <p:ph type="title"/>
          </p:nvPr>
        </p:nvSpPr>
        <p:spPr>
          <a:xfrm>
            <a:off x="685800" y="304560"/>
            <a:ext cx="7770600" cy="1141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US" sz="3200" spc="-1" strike="noStrike">
                <a:solidFill>
                  <a:srgbClr val="000000"/>
                </a:solidFill>
                <a:latin typeface="dark forest"/>
                <a:ea typeface="Osaka"/>
              </a:rPr>
              <a:t>Analogy Continued...</a:t>
            </a:r>
            <a:br>
              <a:rPr sz="3200"/>
            </a:br>
            <a:endParaRPr b="0" lang="en-GB" sz="3200" spc="-1" strike="noStrike">
              <a:solidFill>
                <a:srgbClr val="ffffff"/>
              </a:solidFill>
              <a:latin typeface="dark forest"/>
            </a:endParaRPr>
          </a:p>
        </p:txBody>
      </p:sp>
      <p:pic>
        <p:nvPicPr>
          <p:cNvPr id="387" name="" descr=""/>
          <p:cNvPicPr/>
          <p:nvPr/>
        </p:nvPicPr>
        <p:blipFill>
          <a:blip r:embed="rId1"/>
          <a:stretch/>
        </p:blipFill>
        <p:spPr>
          <a:xfrm>
            <a:off x="5212080" y="1005480"/>
            <a:ext cx="3200400" cy="4663440"/>
          </a:xfrm>
          <a:prstGeom prst="rect">
            <a:avLst/>
          </a:prstGeom>
          <a:ln w="0">
            <a:noFill/>
          </a:ln>
        </p:spPr>
      </p:pic>
      <p:pic>
        <p:nvPicPr>
          <p:cNvPr id="388" name="" descr=""/>
          <p:cNvPicPr/>
          <p:nvPr/>
        </p:nvPicPr>
        <p:blipFill>
          <a:blip r:embed="rId2"/>
          <a:stretch/>
        </p:blipFill>
        <p:spPr>
          <a:xfrm>
            <a:off x="265680" y="1554120"/>
            <a:ext cx="3849120" cy="3728160"/>
          </a:xfrm>
          <a:prstGeom prst="rect">
            <a:avLst/>
          </a:prstGeom>
          <a:ln w="0">
            <a:noFill/>
          </a:ln>
        </p:spPr>
      </p:pic>
      <p:sp>
        <p:nvSpPr>
          <p:cNvPr id="389" name=""/>
          <p:cNvSpPr/>
          <p:nvPr/>
        </p:nvSpPr>
        <p:spPr>
          <a:xfrm flipH="1">
            <a:off x="2945160" y="1655640"/>
            <a:ext cx="3931920" cy="1188720"/>
          </a:xfrm>
          <a:prstGeom prst="line">
            <a:avLst/>
          </a:prstGeom>
          <a:ln w="76320">
            <a:solidFill>
              <a:srgbClr val="f10d0c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128160" rIns="128160" tIns="83160" bIns="8316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0" name=""/>
          <p:cNvSpPr/>
          <p:nvPr/>
        </p:nvSpPr>
        <p:spPr>
          <a:xfrm flipH="1">
            <a:off x="1939320" y="2295360"/>
            <a:ext cx="6309360" cy="1005840"/>
          </a:xfrm>
          <a:prstGeom prst="line">
            <a:avLst/>
          </a:prstGeom>
          <a:ln w="76320">
            <a:solidFill>
              <a:srgbClr val="80008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128160" rIns="128160" tIns="83160" bIns="8316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1" name=""/>
          <p:cNvSpPr/>
          <p:nvPr/>
        </p:nvSpPr>
        <p:spPr>
          <a:xfrm flipH="1">
            <a:off x="2396520" y="1455840"/>
            <a:ext cx="3383280" cy="1113840"/>
          </a:xfrm>
          <a:prstGeom prst="line">
            <a:avLst/>
          </a:prstGeom>
          <a:ln w="7632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128160" rIns="128160" tIns="83160" bIns="8316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2" name=""/>
          <p:cNvSpPr/>
          <p:nvPr/>
        </p:nvSpPr>
        <p:spPr>
          <a:xfrm flipH="1" flipV="1">
            <a:off x="5029200" y="5120640"/>
            <a:ext cx="2011680" cy="91440"/>
          </a:xfrm>
          <a:prstGeom prst="line">
            <a:avLst/>
          </a:prstGeom>
          <a:ln w="76320">
            <a:solidFill>
              <a:srgbClr val="111111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128160" rIns="128160" tIns="8280" bIns="828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3" name=""/>
          <p:cNvSpPr txBox="1"/>
          <p:nvPr/>
        </p:nvSpPr>
        <p:spPr>
          <a:xfrm>
            <a:off x="4389120" y="4614120"/>
            <a:ext cx="457200" cy="1055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1" lang="en-US" sz="4800" spc="-1" strike="noStrike">
                <a:solidFill>
                  <a:srgbClr val="000000"/>
                </a:solidFill>
                <a:latin typeface="Cambria"/>
              </a:rPr>
              <a:t>?</a:t>
            </a:r>
            <a:endParaRPr b="0" lang="en-US" sz="4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PlaceHolder 1"/>
          <p:cNvSpPr>
            <a:spLocks noGrp="1"/>
          </p:cNvSpPr>
          <p:nvPr>
            <p:ph type="title"/>
          </p:nvPr>
        </p:nvSpPr>
        <p:spPr>
          <a:xfrm>
            <a:off x="685800" y="304560"/>
            <a:ext cx="7770600" cy="11408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US" sz="3200" spc="-1" strike="noStrike">
                <a:solidFill>
                  <a:srgbClr val="000000"/>
                </a:solidFill>
                <a:latin typeface="dark forest"/>
                <a:ea typeface="Osaka"/>
              </a:rPr>
              <a:t>All Stopped Up</a:t>
            </a:r>
            <a:br>
              <a:rPr sz="3200"/>
            </a:br>
            <a:br>
              <a:rPr sz="3200"/>
            </a:br>
            <a:endParaRPr b="0" lang="en-GB" sz="3200" spc="-1" strike="noStrike">
              <a:solidFill>
                <a:srgbClr val="ffffff"/>
              </a:solidFill>
              <a:latin typeface="dark forest"/>
            </a:endParaRPr>
          </a:p>
        </p:txBody>
      </p:sp>
      <p:pic>
        <p:nvPicPr>
          <p:cNvPr id="395" name="" descr=""/>
          <p:cNvPicPr/>
          <p:nvPr/>
        </p:nvPicPr>
        <p:blipFill>
          <a:blip r:embed="rId1"/>
          <a:stretch/>
        </p:blipFill>
        <p:spPr>
          <a:xfrm>
            <a:off x="5212080" y="1005480"/>
            <a:ext cx="3200400" cy="4663440"/>
          </a:xfrm>
          <a:prstGeom prst="rect">
            <a:avLst/>
          </a:prstGeom>
          <a:ln w="0">
            <a:noFill/>
          </a:ln>
        </p:spPr>
      </p:pic>
      <p:pic>
        <p:nvPicPr>
          <p:cNvPr id="396" name="" descr=""/>
          <p:cNvPicPr/>
          <p:nvPr/>
        </p:nvPicPr>
        <p:blipFill>
          <a:blip r:embed="rId2"/>
          <a:stretch/>
        </p:blipFill>
        <p:spPr>
          <a:xfrm>
            <a:off x="265680" y="1554120"/>
            <a:ext cx="3849120" cy="3728160"/>
          </a:xfrm>
          <a:prstGeom prst="rect">
            <a:avLst/>
          </a:prstGeom>
          <a:ln w="0">
            <a:noFill/>
          </a:ln>
        </p:spPr>
      </p:pic>
      <p:sp>
        <p:nvSpPr>
          <p:cNvPr id="397" name=""/>
          <p:cNvSpPr/>
          <p:nvPr/>
        </p:nvSpPr>
        <p:spPr>
          <a:xfrm flipH="1">
            <a:off x="2964240" y="1665360"/>
            <a:ext cx="3931920" cy="1188720"/>
          </a:xfrm>
          <a:prstGeom prst="line">
            <a:avLst/>
          </a:prstGeom>
          <a:ln w="76320">
            <a:solidFill>
              <a:srgbClr val="f10d0c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128160" rIns="128160" tIns="83160" bIns="8316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8" name=""/>
          <p:cNvSpPr/>
          <p:nvPr/>
        </p:nvSpPr>
        <p:spPr>
          <a:xfrm flipH="1">
            <a:off x="1958400" y="2305080"/>
            <a:ext cx="6309360" cy="1005840"/>
          </a:xfrm>
          <a:prstGeom prst="line">
            <a:avLst/>
          </a:prstGeom>
          <a:ln w="76320">
            <a:solidFill>
              <a:srgbClr val="80008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128160" rIns="128160" tIns="83160" bIns="8316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9" name=""/>
          <p:cNvSpPr/>
          <p:nvPr/>
        </p:nvSpPr>
        <p:spPr>
          <a:xfrm flipH="1">
            <a:off x="2415600" y="1465560"/>
            <a:ext cx="3383280" cy="1113840"/>
          </a:xfrm>
          <a:prstGeom prst="line">
            <a:avLst/>
          </a:prstGeom>
          <a:ln w="7632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128160" rIns="128160" tIns="83160" bIns="8316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PlaceHolder 1"/>
          <p:cNvSpPr>
            <a:spLocks noGrp="1"/>
          </p:cNvSpPr>
          <p:nvPr>
            <p:ph type="title"/>
          </p:nvPr>
        </p:nvSpPr>
        <p:spPr>
          <a:xfrm>
            <a:off x="685800" y="304560"/>
            <a:ext cx="7770600" cy="11408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US" sz="3200" spc="-1" strike="noStrike">
                <a:solidFill>
                  <a:srgbClr val="000000"/>
                </a:solidFill>
                <a:latin typeface="dark forest"/>
                <a:ea typeface="Osaka"/>
              </a:rPr>
              <a:t>All Stopped Up</a:t>
            </a:r>
            <a:br>
              <a:rPr sz="3200"/>
            </a:br>
            <a:r>
              <a:rPr b="0" lang="en-US" sz="3200" spc="-1" strike="noStrike">
                <a:solidFill>
                  <a:srgbClr val="000000"/>
                </a:solidFill>
                <a:latin typeface="dark forest"/>
                <a:ea typeface="Osaka"/>
              </a:rPr>
              <a:t>(kinda)</a:t>
            </a:r>
            <a:br>
              <a:rPr sz="3200"/>
            </a:br>
            <a:endParaRPr b="0" lang="en-GB" sz="3200" spc="-1" strike="noStrike">
              <a:solidFill>
                <a:srgbClr val="ffffff"/>
              </a:solidFill>
              <a:latin typeface="dark forest"/>
            </a:endParaRPr>
          </a:p>
        </p:txBody>
      </p:sp>
      <p:pic>
        <p:nvPicPr>
          <p:cNvPr id="401" name="" descr=""/>
          <p:cNvPicPr/>
          <p:nvPr/>
        </p:nvPicPr>
        <p:blipFill>
          <a:blip r:embed="rId1"/>
          <a:stretch/>
        </p:blipFill>
        <p:spPr>
          <a:xfrm>
            <a:off x="5212080" y="1005480"/>
            <a:ext cx="3200400" cy="4663440"/>
          </a:xfrm>
          <a:prstGeom prst="rect">
            <a:avLst/>
          </a:prstGeom>
          <a:ln w="0">
            <a:noFill/>
          </a:ln>
        </p:spPr>
      </p:pic>
      <p:pic>
        <p:nvPicPr>
          <p:cNvPr id="402" name="" descr=""/>
          <p:cNvPicPr/>
          <p:nvPr/>
        </p:nvPicPr>
        <p:blipFill>
          <a:blip r:embed="rId2"/>
          <a:stretch/>
        </p:blipFill>
        <p:spPr>
          <a:xfrm>
            <a:off x="265680" y="1554120"/>
            <a:ext cx="3849120" cy="3728160"/>
          </a:xfrm>
          <a:prstGeom prst="rect">
            <a:avLst/>
          </a:prstGeom>
          <a:ln w="0">
            <a:noFill/>
          </a:ln>
        </p:spPr>
      </p:pic>
      <p:sp>
        <p:nvSpPr>
          <p:cNvPr id="403" name=""/>
          <p:cNvSpPr/>
          <p:nvPr/>
        </p:nvSpPr>
        <p:spPr>
          <a:xfrm flipH="1">
            <a:off x="2964240" y="1665360"/>
            <a:ext cx="3931920" cy="1188720"/>
          </a:xfrm>
          <a:prstGeom prst="line">
            <a:avLst/>
          </a:prstGeom>
          <a:ln w="76320">
            <a:solidFill>
              <a:srgbClr val="f10d0c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128160" rIns="128160" tIns="83160" bIns="8316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4" name=""/>
          <p:cNvSpPr/>
          <p:nvPr/>
        </p:nvSpPr>
        <p:spPr>
          <a:xfrm flipH="1">
            <a:off x="1958400" y="2305080"/>
            <a:ext cx="6309360" cy="1005840"/>
          </a:xfrm>
          <a:prstGeom prst="line">
            <a:avLst/>
          </a:prstGeom>
          <a:ln w="76320">
            <a:solidFill>
              <a:srgbClr val="80008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128160" rIns="128160" tIns="83160" bIns="8316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5" name=""/>
          <p:cNvSpPr/>
          <p:nvPr/>
        </p:nvSpPr>
        <p:spPr>
          <a:xfrm flipH="1">
            <a:off x="2415600" y="1465560"/>
            <a:ext cx="3383280" cy="1113840"/>
          </a:xfrm>
          <a:prstGeom prst="line">
            <a:avLst/>
          </a:prstGeom>
          <a:ln w="7632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128160" rIns="128160" tIns="83160" bIns="8316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PlaceHolder 1"/>
          <p:cNvSpPr>
            <a:spLocks noGrp="1"/>
          </p:cNvSpPr>
          <p:nvPr>
            <p:ph type="title"/>
          </p:nvPr>
        </p:nvSpPr>
        <p:spPr>
          <a:xfrm>
            <a:off x="685800" y="304560"/>
            <a:ext cx="7770600" cy="1141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US" sz="3200" spc="-1" strike="noStrike">
                <a:solidFill>
                  <a:srgbClr val="000000"/>
                </a:solidFill>
                <a:latin typeface="dark forest"/>
                <a:ea typeface="Osaka"/>
              </a:rPr>
              <a:t>Switch Off</a:t>
            </a:r>
            <a:br>
              <a:rPr sz="3200"/>
            </a:br>
            <a:endParaRPr b="0" lang="en-GB" sz="3200" spc="-1" strike="noStrike">
              <a:solidFill>
                <a:srgbClr val="ffffff"/>
              </a:solidFill>
              <a:latin typeface="dark forest"/>
            </a:endParaRPr>
          </a:p>
        </p:txBody>
      </p:sp>
      <p:pic>
        <p:nvPicPr>
          <p:cNvPr id="407" name="" descr=""/>
          <p:cNvPicPr/>
          <p:nvPr/>
        </p:nvPicPr>
        <p:blipFill>
          <a:blip r:embed="rId1"/>
          <a:stretch/>
        </p:blipFill>
        <p:spPr>
          <a:xfrm>
            <a:off x="5212080" y="1005480"/>
            <a:ext cx="3200400" cy="4663440"/>
          </a:xfrm>
          <a:prstGeom prst="rect">
            <a:avLst/>
          </a:prstGeom>
          <a:ln w="0">
            <a:noFill/>
          </a:ln>
        </p:spPr>
      </p:pic>
      <p:pic>
        <p:nvPicPr>
          <p:cNvPr id="408" name="" descr=""/>
          <p:cNvPicPr/>
          <p:nvPr/>
        </p:nvPicPr>
        <p:blipFill>
          <a:blip r:embed="rId2"/>
          <a:stretch/>
        </p:blipFill>
        <p:spPr>
          <a:xfrm>
            <a:off x="265680" y="1554120"/>
            <a:ext cx="3849120" cy="3728160"/>
          </a:xfrm>
          <a:prstGeom prst="rect">
            <a:avLst/>
          </a:prstGeom>
          <a:ln w="0">
            <a:noFill/>
          </a:ln>
        </p:spPr>
      </p:pic>
      <p:sp>
        <p:nvSpPr>
          <p:cNvPr id="409" name=""/>
          <p:cNvSpPr/>
          <p:nvPr/>
        </p:nvSpPr>
        <p:spPr>
          <a:xfrm flipH="1">
            <a:off x="1463040" y="1097280"/>
            <a:ext cx="6675120" cy="2560320"/>
          </a:xfrm>
          <a:prstGeom prst="line">
            <a:avLst/>
          </a:prstGeom>
          <a:ln w="76320">
            <a:solidFill>
              <a:srgbClr val="80008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128160" rIns="128160" tIns="83160" bIns="8316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PlaceHolder 1"/>
          <p:cNvSpPr>
            <a:spLocks noGrp="1"/>
          </p:cNvSpPr>
          <p:nvPr>
            <p:ph type="title"/>
          </p:nvPr>
        </p:nvSpPr>
        <p:spPr>
          <a:xfrm>
            <a:off x="685800" y="304560"/>
            <a:ext cx="7770600" cy="1141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US" sz="3200" spc="-1" strike="noStrike">
                <a:solidFill>
                  <a:srgbClr val="000000"/>
                </a:solidFill>
                <a:latin typeface="dark forest"/>
                <a:ea typeface="Osaka"/>
              </a:rPr>
              <a:t>Switch On</a:t>
            </a:r>
            <a:br>
              <a:rPr sz="3200"/>
            </a:br>
            <a:endParaRPr b="0" lang="en-GB" sz="3200" spc="-1" strike="noStrike">
              <a:solidFill>
                <a:srgbClr val="ffffff"/>
              </a:solidFill>
              <a:latin typeface="dark forest"/>
            </a:endParaRPr>
          </a:p>
        </p:txBody>
      </p:sp>
      <p:pic>
        <p:nvPicPr>
          <p:cNvPr id="411" name="" descr=""/>
          <p:cNvPicPr/>
          <p:nvPr/>
        </p:nvPicPr>
        <p:blipFill>
          <a:blip r:embed="rId1"/>
          <a:stretch/>
        </p:blipFill>
        <p:spPr>
          <a:xfrm>
            <a:off x="5212080" y="1005480"/>
            <a:ext cx="3200400" cy="4663440"/>
          </a:xfrm>
          <a:prstGeom prst="rect">
            <a:avLst/>
          </a:prstGeom>
          <a:ln w="0">
            <a:noFill/>
          </a:ln>
        </p:spPr>
      </p:pic>
      <p:pic>
        <p:nvPicPr>
          <p:cNvPr id="412" name="" descr=""/>
          <p:cNvPicPr/>
          <p:nvPr/>
        </p:nvPicPr>
        <p:blipFill>
          <a:blip r:embed="rId2"/>
          <a:stretch/>
        </p:blipFill>
        <p:spPr>
          <a:xfrm>
            <a:off x="265680" y="1554120"/>
            <a:ext cx="3849120" cy="3728160"/>
          </a:xfrm>
          <a:prstGeom prst="rect">
            <a:avLst/>
          </a:prstGeom>
          <a:ln w="0">
            <a:noFill/>
          </a:ln>
        </p:spPr>
      </p:pic>
      <p:sp>
        <p:nvSpPr>
          <p:cNvPr id="413" name=""/>
          <p:cNvSpPr/>
          <p:nvPr/>
        </p:nvSpPr>
        <p:spPr>
          <a:xfrm flipH="1">
            <a:off x="1482120" y="1078200"/>
            <a:ext cx="6675120" cy="2305080"/>
          </a:xfrm>
          <a:prstGeom prst="line">
            <a:avLst/>
          </a:prstGeom>
          <a:ln w="76320">
            <a:solidFill>
              <a:srgbClr val="80008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128160" rIns="128160" tIns="83160" bIns="8316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PlaceHolder 1"/>
          <p:cNvSpPr>
            <a:spLocks noGrp="1"/>
          </p:cNvSpPr>
          <p:nvPr>
            <p:ph type="title"/>
          </p:nvPr>
        </p:nvSpPr>
        <p:spPr>
          <a:xfrm>
            <a:off x="685800" y="304560"/>
            <a:ext cx="7770600" cy="1141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US" sz="3200" spc="-1" strike="noStrike">
                <a:solidFill>
                  <a:srgbClr val="000000"/>
                </a:solidFill>
                <a:latin typeface="dark forest"/>
                <a:ea typeface="Osaka"/>
              </a:rPr>
              <a:t>Switch Off?!</a:t>
            </a:r>
            <a:br>
              <a:rPr sz="3200"/>
            </a:br>
            <a:endParaRPr b="0" lang="en-GB" sz="3200" spc="-1" strike="noStrike">
              <a:solidFill>
                <a:srgbClr val="ffffff"/>
              </a:solidFill>
              <a:latin typeface="dark forest"/>
            </a:endParaRPr>
          </a:p>
        </p:txBody>
      </p:sp>
      <p:pic>
        <p:nvPicPr>
          <p:cNvPr id="415" name="" descr=""/>
          <p:cNvPicPr/>
          <p:nvPr/>
        </p:nvPicPr>
        <p:blipFill>
          <a:blip r:embed="rId1"/>
          <a:stretch/>
        </p:blipFill>
        <p:spPr>
          <a:xfrm>
            <a:off x="5212080" y="1005480"/>
            <a:ext cx="3200400" cy="4663440"/>
          </a:xfrm>
          <a:prstGeom prst="rect">
            <a:avLst/>
          </a:prstGeom>
          <a:ln w="0">
            <a:noFill/>
          </a:ln>
        </p:spPr>
      </p:pic>
      <p:pic>
        <p:nvPicPr>
          <p:cNvPr id="416" name="" descr=""/>
          <p:cNvPicPr/>
          <p:nvPr/>
        </p:nvPicPr>
        <p:blipFill>
          <a:blip r:embed="rId2"/>
          <a:stretch/>
        </p:blipFill>
        <p:spPr>
          <a:xfrm>
            <a:off x="265680" y="1554120"/>
            <a:ext cx="3849120" cy="3728160"/>
          </a:xfrm>
          <a:prstGeom prst="rect">
            <a:avLst/>
          </a:prstGeom>
          <a:ln w="0">
            <a:noFill/>
          </a:ln>
        </p:spPr>
      </p:pic>
      <p:sp>
        <p:nvSpPr>
          <p:cNvPr id="417" name=""/>
          <p:cNvSpPr/>
          <p:nvPr/>
        </p:nvSpPr>
        <p:spPr>
          <a:xfrm flipH="1">
            <a:off x="1501200" y="1059120"/>
            <a:ext cx="6675120" cy="2305080"/>
          </a:xfrm>
          <a:prstGeom prst="line">
            <a:avLst/>
          </a:prstGeom>
          <a:ln w="76320">
            <a:solidFill>
              <a:srgbClr val="80008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128160" rIns="128160" tIns="83160" bIns="8316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PlaceHolder 1"/>
          <p:cNvSpPr>
            <a:spLocks noGrp="1"/>
          </p:cNvSpPr>
          <p:nvPr>
            <p:ph type="title"/>
          </p:nvPr>
        </p:nvSpPr>
        <p:spPr>
          <a:xfrm>
            <a:off x="685800" y="304560"/>
            <a:ext cx="7770600" cy="11408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US" sz="3200" spc="-1" strike="noStrike">
                <a:solidFill>
                  <a:srgbClr val="000000"/>
                </a:solidFill>
                <a:latin typeface="dark forest"/>
                <a:ea typeface="Osaka"/>
              </a:rPr>
              <a:t>Analogy Extended</a:t>
            </a:r>
            <a:br>
              <a:rPr sz="3200"/>
            </a:br>
            <a:r>
              <a:rPr b="0" lang="en-US" sz="3200" spc="-1" strike="noStrike">
                <a:solidFill>
                  <a:srgbClr val="000000"/>
                </a:solidFill>
                <a:latin typeface="dark forest"/>
                <a:ea typeface="Osaka"/>
              </a:rPr>
              <a:t>(Thin but holding)</a:t>
            </a:r>
            <a:br>
              <a:rPr sz="3200"/>
            </a:br>
            <a:endParaRPr b="0" lang="en-GB" sz="3200" spc="-1" strike="noStrike">
              <a:solidFill>
                <a:srgbClr val="ffffff"/>
              </a:solidFill>
              <a:latin typeface="dark forest"/>
            </a:endParaRPr>
          </a:p>
        </p:txBody>
      </p:sp>
      <p:pic>
        <p:nvPicPr>
          <p:cNvPr id="419" name="" descr=""/>
          <p:cNvPicPr/>
          <p:nvPr/>
        </p:nvPicPr>
        <p:blipFill>
          <a:blip r:embed="rId1"/>
          <a:stretch/>
        </p:blipFill>
        <p:spPr>
          <a:xfrm>
            <a:off x="265680" y="1554120"/>
            <a:ext cx="3849120" cy="3728160"/>
          </a:xfrm>
          <a:prstGeom prst="rect">
            <a:avLst/>
          </a:prstGeom>
          <a:ln w="0">
            <a:noFill/>
          </a:ln>
        </p:spPr>
      </p:pic>
      <p:pic>
        <p:nvPicPr>
          <p:cNvPr id="420" name="" descr=""/>
          <p:cNvPicPr/>
          <p:nvPr/>
        </p:nvPicPr>
        <p:blipFill>
          <a:blip r:embed="rId2"/>
          <a:stretch/>
        </p:blipFill>
        <p:spPr>
          <a:xfrm>
            <a:off x="6035040" y="621000"/>
            <a:ext cx="2537280" cy="4499280"/>
          </a:xfrm>
          <a:prstGeom prst="rect">
            <a:avLst/>
          </a:prstGeom>
          <a:ln w="0">
            <a:noFill/>
          </a:ln>
        </p:spPr>
      </p:pic>
      <p:sp>
        <p:nvSpPr>
          <p:cNvPr id="421" name=""/>
          <p:cNvSpPr/>
          <p:nvPr/>
        </p:nvSpPr>
        <p:spPr>
          <a:xfrm rot="10800000">
            <a:off x="4389120" y="3108960"/>
            <a:ext cx="1371600" cy="639720"/>
          </a:xfrm>
          <a:prstGeom prst="leftArrow">
            <a:avLst>
              <a:gd name="adj1" fmla="val 50000"/>
              <a:gd name="adj2" fmla="val 53602"/>
            </a:avLst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PlaceHolder 1"/>
          <p:cNvSpPr>
            <a:spLocks noGrp="1"/>
          </p:cNvSpPr>
          <p:nvPr>
            <p:ph type="title"/>
          </p:nvPr>
        </p:nvSpPr>
        <p:spPr>
          <a:xfrm>
            <a:off x="685800" y="304560"/>
            <a:ext cx="7770600" cy="1141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US" sz="3200" spc="-1" strike="noStrike">
                <a:solidFill>
                  <a:srgbClr val="000000"/>
                </a:solidFill>
                <a:latin typeface="dark forest"/>
                <a:ea typeface="Osaka"/>
              </a:rPr>
              <a:t>So This Approach...</a:t>
            </a:r>
            <a:br>
              <a:rPr sz="3200"/>
            </a:br>
            <a:endParaRPr b="0" lang="en-GB" sz="3200" spc="-1" strike="noStrike">
              <a:solidFill>
                <a:srgbClr val="ffffff"/>
              </a:solidFill>
              <a:latin typeface="dark forest"/>
            </a:endParaRPr>
          </a:p>
        </p:txBody>
      </p:sp>
      <p:pic>
        <p:nvPicPr>
          <p:cNvPr id="423" name="" descr=""/>
          <p:cNvPicPr/>
          <p:nvPr/>
        </p:nvPicPr>
        <p:blipFill>
          <a:blip r:embed="rId1"/>
          <a:stretch/>
        </p:blipFill>
        <p:spPr>
          <a:xfrm>
            <a:off x="5212080" y="1005480"/>
            <a:ext cx="3200400" cy="4663440"/>
          </a:xfrm>
          <a:prstGeom prst="rect">
            <a:avLst/>
          </a:prstGeom>
          <a:ln w="0">
            <a:noFill/>
          </a:ln>
        </p:spPr>
      </p:pic>
      <p:pic>
        <p:nvPicPr>
          <p:cNvPr id="424" name="" descr=""/>
          <p:cNvPicPr/>
          <p:nvPr/>
        </p:nvPicPr>
        <p:blipFill>
          <a:blip r:embed="rId2"/>
          <a:stretch/>
        </p:blipFill>
        <p:spPr>
          <a:xfrm>
            <a:off x="265680" y="1554120"/>
            <a:ext cx="3849120" cy="37281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PlaceHolder 1"/>
          <p:cNvSpPr>
            <a:spLocks noGrp="1"/>
          </p:cNvSpPr>
          <p:nvPr>
            <p:ph type="title"/>
          </p:nvPr>
        </p:nvSpPr>
        <p:spPr>
          <a:xfrm>
            <a:off x="685800" y="304560"/>
            <a:ext cx="7770600" cy="1141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US" sz="3200" spc="-1" strike="noStrike">
                <a:solidFill>
                  <a:srgbClr val="000000"/>
                </a:solidFill>
                <a:latin typeface="dark forest"/>
                <a:ea typeface="Osaka"/>
              </a:rPr>
              <a:t>Doesn’t Work!</a:t>
            </a:r>
            <a:br>
              <a:rPr sz="3200"/>
            </a:br>
            <a:endParaRPr b="0" lang="en-GB" sz="3200" spc="-1" strike="noStrike">
              <a:solidFill>
                <a:srgbClr val="ffffff"/>
              </a:solidFill>
              <a:latin typeface="dark forest"/>
            </a:endParaRPr>
          </a:p>
        </p:txBody>
      </p:sp>
      <p:pic>
        <p:nvPicPr>
          <p:cNvPr id="426" name="" descr=""/>
          <p:cNvPicPr/>
          <p:nvPr/>
        </p:nvPicPr>
        <p:blipFill>
          <a:blip r:embed="rId1"/>
          <a:stretch/>
        </p:blipFill>
        <p:spPr>
          <a:xfrm>
            <a:off x="5212080" y="1005480"/>
            <a:ext cx="3200400" cy="4663440"/>
          </a:xfrm>
          <a:prstGeom prst="rect">
            <a:avLst/>
          </a:prstGeom>
          <a:ln w="0">
            <a:noFill/>
          </a:ln>
        </p:spPr>
      </p:pic>
      <p:pic>
        <p:nvPicPr>
          <p:cNvPr id="427" name="" descr=""/>
          <p:cNvPicPr/>
          <p:nvPr/>
        </p:nvPicPr>
        <p:blipFill>
          <a:blip r:embed="rId2"/>
          <a:stretch/>
        </p:blipFill>
        <p:spPr>
          <a:xfrm>
            <a:off x="265680" y="1554120"/>
            <a:ext cx="3849120" cy="3728160"/>
          </a:xfrm>
          <a:prstGeom prst="rect">
            <a:avLst/>
          </a:prstGeom>
          <a:ln w="0">
            <a:noFill/>
          </a:ln>
        </p:spPr>
      </p:pic>
      <p:sp>
        <p:nvSpPr>
          <p:cNvPr id="428" name=""/>
          <p:cNvSpPr/>
          <p:nvPr/>
        </p:nvSpPr>
        <p:spPr>
          <a:xfrm>
            <a:off x="731880" y="1819800"/>
            <a:ext cx="3017520" cy="3035880"/>
          </a:xfrm>
          <a:prstGeom prst="ellipse">
            <a:avLst/>
          </a:prstGeom>
          <a:noFill/>
          <a:ln w="40644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289800" rIns="289800" tIns="244800" bIns="2448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9" name=""/>
          <p:cNvSpPr/>
          <p:nvPr/>
        </p:nvSpPr>
        <p:spPr>
          <a:xfrm>
            <a:off x="990360" y="1645920"/>
            <a:ext cx="2414160" cy="3383280"/>
          </a:xfrm>
          <a:prstGeom prst="line">
            <a:avLst/>
          </a:prstGeom>
          <a:ln w="40644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289800" rIns="289800" tIns="244800" bIns="2448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PlaceHolder 1"/>
          <p:cNvSpPr>
            <a:spLocks noGrp="1"/>
          </p:cNvSpPr>
          <p:nvPr>
            <p:ph type="title"/>
          </p:nvPr>
        </p:nvSpPr>
        <p:spPr>
          <a:xfrm>
            <a:off x="685800" y="304560"/>
            <a:ext cx="7770600" cy="1141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US" sz="3200" spc="-1" strike="noStrike">
                <a:solidFill>
                  <a:srgbClr val="000000"/>
                </a:solidFill>
                <a:latin typeface="dark forest"/>
                <a:ea typeface="Osaka"/>
              </a:rPr>
              <a:t>What About...</a:t>
            </a:r>
            <a:br>
              <a:rPr sz="3200"/>
            </a:br>
            <a:endParaRPr b="0" lang="en-GB" sz="3200" spc="-1" strike="noStrike">
              <a:solidFill>
                <a:srgbClr val="ffffff"/>
              </a:solidFill>
              <a:latin typeface="dark forest"/>
            </a:endParaRPr>
          </a:p>
        </p:txBody>
      </p:sp>
      <p:pic>
        <p:nvPicPr>
          <p:cNvPr id="431" name="" descr=""/>
          <p:cNvPicPr/>
          <p:nvPr/>
        </p:nvPicPr>
        <p:blipFill>
          <a:blip r:embed="rId1"/>
          <a:stretch/>
        </p:blipFill>
        <p:spPr>
          <a:xfrm>
            <a:off x="5212080" y="1005480"/>
            <a:ext cx="3200400" cy="4663440"/>
          </a:xfrm>
          <a:prstGeom prst="rect">
            <a:avLst/>
          </a:prstGeom>
          <a:ln w="0">
            <a:noFill/>
          </a:ln>
        </p:spPr>
      </p:pic>
      <p:pic>
        <p:nvPicPr>
          <p:cNvPr id="432" name="" descr=""/>
          <p:cNvPicPr/>
          <p:nvPr/>
        </p:nvPicPr>
        <p:blipFill>
          <a:blip r:embed="rId2"/>
          <a:stretch/>
        </p:blipFill>
        <p:spPr>
          <a:xfrm>
            <a:off x="265680" y="1554120"/>
            <a:ext cx="3849120" cy="3728160"/>
          </a:xfrm>
          <a:prstGeom prst="rect">
            <a:avLst/>
          </a:prstGeom>
          <a:ln w="0">
            <a:noFill/>
          </a:ln>
        </p:spPr>
      </p:pic>
      <p:sp>
        <p:nvSpPr>
          <p:cNvPr id="433" name=""/>
          <p:cNvSpPr/>
          <p:nvPr/>
        </p:nvSpPr>
        <p:spPr>
          <a:xfrm>
            <a:off x="731880" y="1819800"/>
            <a:ext cx="3017520" cy="3035880"/>
          </a:xfrm>
          <a:prstGeom prst="ellipse">
            <a:avLst/>
          </a:prstGeom>
          <a:noFill/>
          <a:ln w="40644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289800" rIns="289800" tIns="244800" bIns="2448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4" name=""/>
          <p:cNvSpPr/>
          <p:nvPr/>
        </p:nvSpPr>
        <p:spPr>
          <a:xfrm>
            <a:off x="990360" y="1645920"/>
            <a:ext cx="2414160" cy="3383280"/>
          </a:xfrm>
          <a:prstGeom prst="line">
            <a:avLst/>
          </a:prstGeom>
          <a:ln w="40644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289800" rIns="289800" tIns="244800" bIns="2448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685800" y="304560"/>
            <a:ext cx="7770600" cy="1141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dark forest"/>
                <a:ea typeface="Osaka"/>
              </a:rPr>
              <a:t>Digital Input</a:t>
            </a:r>
            <a:endParaRPr b="0" lang="en-GB" sz="3200" spc="-1" strike="noStrike">
              <a:solidFill>
                <a:srgbClr val="ffffff"/>
              </a:solidFill>
              <a:latin typeface="dark forest"/>
            </a:endParaRPr>
          </a:p>
        </p:txBody>
      </p:sp>
      <p:sp>
        <p:nvSpPr>
          <p:cNvPr id="153" name="PlaceHolder 2"/>
          <p:cNvSpPr>
            <a:spLocks noGrp="1"/>
          </p:cNvSpPr>
          <p:nvPr>
            <p:ph/>
          </p:nvPr>
        </p:nvSpPr>
        <p:spPr>
          <a:xfrm>
            <a:off x="685800" y="1279800"/>
            <a:ext cx="7770600" cy="3017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p>
            <a:pPr indent="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000000"/>
                </a:solidFill>
                <a:latin typeface="Cambria"/>
                <a:ea typeface="Osaka"/>
              </a:rPr>
              <a:t>Like digital output, can only sense if a signal is high or low</a:t>
            </a:r>
            <a:r>
              <a:rPr b="0" lang="en-US" sz="2200" spc="-1" strike="noStrike">
                <a:solidFill>
                  <a:srgbClr val="000000"/>
                </a:solidFill>
                <a:latin typeface="Cambria"/>
                <a:ea typeface="Osaka"/>
              </a:rPr>
              <a:t>	</a:t>
            </a:r>
            <a:r>
              <a:rPr b="0" lang="en-US" sz="2200" spc="-1" strike="noStrike">
                <a:solidFill>
                  <a:srgbClr val="000000"/>
                </a:solidFill>
                <a:latin typeface="Cambria"/>
                <a:ea typeface="Osaka"/>
              </a:rPr>
              <a:t>	</a:t>
            </a:r>
            <a:endParaRPr b="0" lang="en-GB" sz="2200" spc="-1" strike="noStrike">
              <a:solidFill>
                <a:srgbClr val="000000"/>
              </a:solidFill>
              <a:latin typeface="HelveticaNeueLT Pro 77 BdCn"/>
            </a:endParaRPr>
          </a:p>
          <a:p>
            <a:pPr marL="343080" indent="-342720">
              <a:lnSpc>
                <a:spcPct val="100000"/>
              </a:lnSpc>
              <a:spcBef>
                <a:spcPts val="75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200" spc="-1" strike="noStrike">
                <a:solidFill>
                  <a:srgbClr val="000000"/>
                </a:solidFill>
                <a:latin typeface="Cambria"/>
                <a:ea typeface="Osaka"/>
              </a:rPr>
              <a:t>For Arduino</a:t>
            </a:r>
            <a:endParaRPr b="0" lang="en-GB" sz="2200" spc="-1" strike="noStrike">
              <a:solidFill>
                <a:srgbClr val="000000"/>
              </a:solidFill>
              <a:latin typeface="HelveticaNeueLT Pro 77 BdCn"/>
            </a:endParaRPr>
          </a:p>
          <a:p>
            <a:pPr lvl="1" marL="864000" indent="-324000">
              <a:spcBef>
                <a:spcPts val="1128"/>
              </a:spcBef>
              <a:buClr>
                <a:srgbClr val="000000"/>
              </a:buClr>
              <a:buSzPct val="75000"/>
              <a:buFont typeface="Symbol" charset="2"/>
              <a:buChar char=""/>
              <a:tabLst>
                <a:tab algn="l" pos="0"/>
              </a:tabLst>
            </a:pPr>
            <a:r>
              <a:rPr b="0" lang="en-US" sz="2200" spc="-1" strike="noStrike">
                <a:solidFill>
                  <a:srgbClr val="000000"/>
                </a:solidFill>
                <a:latin typeface="Cambria"/>
                <a:ea typeface="Osaka"/>
              </a:rPr>
              <a:t>High is voltage above 3 V</a:t>
            </a:r>
            <a:endParaRPr b="0" lang="en-GB" sz="2200" spc="-1" strike="noStrike">
              <a:solidFill>
                <a:srgbClr val="000000"/>
              </a:solidFill>
              <a:latin typeface="HelveticaNeueLT Pro 57 Cn"/>
            </a:endParaRPr>
          </a:p>
          <a:p>
            <a:pPr lvl="1" marL="864000" indent="-324000">
              <a:spcBef>
                <a:spcPts val="1128"/>
              </a:spcBef>
              <a:buClr>
                <a:srgbClr val="000000"/>
              </a:buClr>
              <a:buSzPct val="75000"/>
              <a:buFont typeface="Symbol" charset="2"/>
              <a:buChar char=""/>
              <a:tabLst>
                <a:tab algn="l" pos="0"/>
              </a:tabLst>
            </a:pPr>
            <a:r>
              <a:rPr b="0" lang="en-US" sz="2200" spc="-1" strike="noStrike">
                <a:solidFill>
                  <a:srgbClr val="000000"/>
                </a:solidFill>
                <a:latin typeface="Cambria"/>
                <a:ea typeface="Osaka"/>
              </a:rPr>
              <a:t>Low is voltage below 1.5 V</a:t>
            </a:r>
            <a:endParaRPr b="0" lang="en-GB" sz="2200" spc="-1" strike="noStrike">
              <a:solidFill>
                <a:srgbClr val="000000"/>
              </a:solidFill>
              <a:latin typeface="HelveticaNeueLT Pro 57 Cn"/>
            </a:endParaRPr>
          </a:p>
          <a:p>
            <a:pPr marL="343080" indent="-342720">
              <a:lnSpc>
                <a:spcPct val="100000"/>
              </a:lnSpc>
              <a:spcBef>
                <a:spcPts val="75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200" spc="-1" strike="noStrike">
                <a:solidFill>
                  <a:srgbClr val="000000"/>
                </a:solidFill>
                <a:latin typeface="Cambria"/>
                <a:ea typeface="Osaka"/>
              </a:rPr>
              <a:t>General category is “switches”</a:t>
            </a:r>
            <a:endParaRPr b="0" lang="en-GB" sz="2200" spc="-1" strike="noStrike">
              <a:solidFill>
                <a:srgbClr val="000000"/>
              </a:solidFill>
              <a:latin typeface="HelveticaNeueLT Pro 77 BdCn"/>
            </a:endParaRPr>
          </a:p>
          <a:p>
            <a:pPr marL="343080" indent="-342720">
              <a:lnSpc>
                <a:spcPct val="100000"/>
              </a:lnSpc>
              <a:spcBef>
                <a:spcPts val="75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200" spc="-1" strike="noStrike">
                <a:solidFill>
                  <a:srgbClr val="000000"/>
                </a:solidFill>
                <a:latin typeface="Cambria"/>
                <a:ea typeface="Osaka"/>
              </a:rPr>
              <a:t>Includes push buttons (momentary switches), toggle switches, knife switches (maintained switches), capacitive/touch switches, and many other sensors</a:t>
            </a:r>
            <a:endParaRPr b="0" lang="en-GB" sz="2200" spc="-1" strike="noStrike">
              <a:solidFill>
                <a:srgbClr val="000000"/>
              </a:solidFill>
              <a:latin typeface="HelveticaNeueLT Pro 77 BdCn"/>
            </a:endParaRPr>
          </a:p>
        </p:txBody>
      </p:sp>
      <p:pic>
        <p:nvPicPr>
          <p:cNvPr id="154" name="" descr=""/>
          <p:cNvPicPr/>
          <p:nvPr/>
        </p:nvPicPr>
        <p:blipFill>
          <a:blip r:embed="rId1"/>
          <a:stretch/>
        </p:blipFill>
        <p:spPr>
          <a:xfrm>
            <a:off x="6128640" y="1279800"/>
            <a:ext cx="2560680" cy="2560680"/>
          </a:xfrm>
          <a:prstGeom prst="rect">
            <a:avLst/>
          </a:prstGeom>
          <a:ln w="0">
            <a:noFill/>
          </a:ln>
        </p:spPr>
      </p:pic>
      <p:pic>
        <p:nvPicPr>
          <p:cNvPr id="155" name="" descr=""/>
          <p:cNvPicPr/>
          <p:nvPr/>
        </p:nvPicPr>
        <p:blipFill>
          <a:blip r:embed="rId2"/>
          <a:stretch/>
        </p:blipFill>
        <p:spPr>
          <a:xfrm>
            <a:off x="1737360" y="5028480"/>
            <a:ext cx="1463040" cy="1424520"/>
          </a:xfrm>
          <a:prstGeom prst="rect">
            <a:avLst/>
          </a:prstGeom>
          <a:ln w="0">
            <a:noFill/>
          </a:ln>
        </p:spPr>
      </p:pic>
      <p:pic>
        <p:nvPicPr>
          <p:cNvPr id="156" name="" descr=""/>
          <p:cNvPicPr/>
          <p:nvPr/>
        </p:nvPicPr>
        <p:blipFill>
          <a:blip r:embed="rId3"/>
          <a:stretch/>
        </p:blipFill>
        <p:spPr>
          <a:xfrm>
            <a:off x="6400800" y="4673880"/>
            <a:ext cx="1818000" cy="1818000"/>
          </a:xfrm>
          <a:prstGeom prst="rect">
            <a:avLst/>
          </a:prstGeom>
          <a:ln w="0">
            <a:noFill/>
          </a:ln>
        </p:spPr>
      </p:pic>
      <p:pic>
        <p:nvPicPr>
          <p:cNvPr id="157" name="" descr=""/>
          <p:cNvPicPr/>
          <p:nvPr/>
        </p:nvPicPr>
        <p:blipFill>
          <a:blip r:embed="rId4"/>
          <a:stretch/>
        </p:blipFill>
        <p:spPr>
          <a:xfrm>
            <a:off x="4206240" y="4754520"/>
            <a:ext cx="1928160" cy="1285560"/>
          </a:xfrm>
          <a:prstGeom prst="rect">
            <a:avLst/>
          </a:prstGeom>
          <a:ln w="0">
            <a:noFill/>
          </a:ln>
        </p:spPr>
      </p:pic>
      <p:pic>
        <p:nvPicPr>
          <p:cNvPr id="158" name="" descr=""/>
          <p:cNvPicPr/>
          <p:nvPr/>
        </p:nvPicPr>
        <p:blipFill>
          <a:blip r:embed="rId5"/>
          <a:stretch/>
        </p:blipFill>
        <p:spPr>
          <a:xfrm>
            <a:off x="4988160" y="1737360"/>
            <a:ext cx="1179360" cy="17373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PlaceHolder 1"/>
          <p:cNvSpPr>
            <a:spLocks noGrp="1"/>
          </p:cNvSpPr>
          <p:nvPr>
            <p:ph type="title"/>
          </p:nvPr>
        </p:nvSpPr>
        <p:spPr>
          <a:xfrm>
            <a:off x="685800" y="304560"/>
            <a:ext cx="7770600" cy="1141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US" sz="3200" spc="-1" strike="noStrike">
                <a:solidFill>
                  <a:srgbClr val="000000"/>
                </a:solidFill>
                <a:latin typeface="dark forest"/>
                <a:ea typeface="Osaka"/>
              </a:rPr>
              <a:t>Changing Bathroom Fixtures?</a:t>
            </a:r>
            <a:br>
              <a:rPr sz="3200"/>
            </a:br>
            <a:endParaRPr b="0" lang="en-GB" sz="3200" spc="-1" strike="noStrike">
              <a:solidFill>
                <a:srgbClr val="ffffff"/>
              </a:solidFill>
              <a:latin typeface="dark forest"/>
            </a:endParaRPr>
          </a:p>
        </p:txBody>
      </p:sp>
      <p:pic>
        <p:nvPicPr>
          <p:cNvPr id="436" name="" descr=""/>
          <p:cNvPicPr/>
          <p:nvPr/>
        </p:nvPicPr>
        <p:blipFill>
          <a:blip r:embed="rId1"/>
          <a:stretch/>
        </p:blipFill>
        <p:spPr>
          <a:xfrm>
            <a:off x="265680" y="1554120"/>
            <a:ext cx="3849120" cy="3728160"/>
          </a:xfrm>
          <a:prstGeom prst="rect">
            <a:avLst/>
          </a:prstGeom>
          <a:ln w="0">
            <a:noFill/>
          </a:ln>
        </p:spPr>
      </p:pic>
      <p:sp>
        <p:nvSpPr>
          <p:cNvPr id="437" name=""/>
          <p:cNvSpPr/>
          <p:nvPr/>
        </p:nvSpPr>
        <p:spPr>
          <a:xfrm>
            <a:off x="731520" y="1819800"/>
            <a:ext cx="3017520" cy="3035880"/>
          </a:xfrm>
          <a:prstGeom prst="ellipse">
            <a:avLst/>
          </a:prstGeom>
          <a:noFill/>
          <a:ln w="40644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289800" rIns="289800" tIns="244800" bIns="2448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8" name=""/>
          <p:cNvSpPr/>
          <p:nvPr/>
        </p:nvSpPr>
        <p:spPr>
          <a:xfrm>
            <a:off x="990000" y="1645920"/>
            <a:ext cx="2414160" cy="3383280"/>
          </a:xfrm>
          <a:prstGeom prst="line">
            <a:avLst/>
          </a:prstGeom>
          <a:ln w="40644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289800" rIns="289800" tIns="244800" bIns="2448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39" name="" descr=""/>
          <p:cNvPicPr/>
          <p:nvPr/>
        </p:nvPicPr>
        <p:blipFill>
          <a:blip r:embed="rId2"/>
          <a:stretch/>
        </p:blipFill>
        <p:spPr>
          <a:xfrm>
            <a:off x="4480560" y="1446120"/>
            <a:ext cx="3637080" cy="44650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" name="" descr="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232920" y="988200"/>
            <a:ext cx="8678520" cy="4881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PlaceHolder 1"/>
          <p:cNvSpPr>
            <a:spLocks noGrp="1"/>
          </p:cNvSpPr>
          <p:nvPr>
            <p:ph type="title"/>
          </p:nvPr>
        </p:nvSpPr>
        <p:spPr>
          <a:xfrm>
            <a:off x="685800" y="304560"/>
            <a:ext cx="7770600" cy="1141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US" sz="3200" spc="-1" strike="noStrike">
                <a:solidFill>
                  <a:srgbClr val="000000"/>
                </a:solidFill>
                <a:latin typeface="dark forest"/>
                <a:ea typeface="Osaka"/>
              </a:rPr>
              <a:t>Getting Rid of the Unnecessary Crap</a:t>
            </a:r>
            <a:br>
              <a:rPr sz="3200"/>
            </a:br>
            <a:endParaRPr b="0" lang="en-GB" sz="3200" spc="-1" strike="noStrike">
              <a:solidFill>
                <a:srgbClr val="ffffff"/>
              </a:solidFill>
              <a:latin typeface="dark forest"/>
            </a:endParaRPr>
          </a:p>
        </p:txBody>
      </p:sp>
      <p:pic>
        <p:nvPicPr>
          <p:cNvPr id="442" name="" descr=""/>
          <p:cNvPicPr/>
          <p:nvPr/>
        </p:nvPicPr>
        <p:blipFill>
          <a:blip r:embed="rId1"/>
          <a:stretch/>
        </p:blipFill>
        <p:spPr>
          <a:xfrm>
            <a:off x="633960" y="1494720"/>
            <a:ext cx="3938040" cy="4083120"/>
          </a:xfrm>
          <a:prstGeom prst="rect">
            <a:avLst/>
          </a:prstGeom>
          <a:ln w="0">
            <a:noFill/>
          </a:ln>
        </p:spPr>
      </p:pic>
      <p:pic>
        <p:nvPicPr>
          <p:cNvPr id="443" name="" descr=""/>
          <p:cNvPicPr/>
          <p:nvPr/>
        </p:nvPicPr>
        <p:blipFill>
          <a:blip r:embed="rId2"/>
          <a:stretch/>
        </p:blipFill>
        <p:spPr>
          <a:xfrm>
            <a:off x="5760720" y="1421280"/>
            <a:ext cx="1898640" cy="3607920"/>
          </a:xfrm>
          <a:prstGeom prst="rect">
            <a:avLst/>
          </a:prstGeom>
          <a:ln w="0">
            <a:noFill/>
          </a:ln>
        </p:spPr>
      </p:pic>
      <p:sp>
        <p:nvSpPr>
          <p:cNvPr id="444" name=""/>
          <p:cNvSpPr/>
          <p:nvPr/>
        </p:nvSpPr>
        <p:spPr>
          <a:xfrm>
            <a:off x="3749040" y="2194560"/>
            <a:ext cx="1371600" cy="365760"/>
          </a:xfrm>
          <a:prstGeom prst="rightArrow">
            <a:avLst>
              <a:gd name="adj1" fmla="val 50000"/>
              <a:gd name="adj2" fmla="val 93750"/>
            </a:avLst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" descr=""/>
          <p:cNvPicPr/>
          <p:nvPr/>
        </p:nvPicPr>
        <p:blipFill>
          <a:blip r:embed="rId1"/>
          <a:stretch/>
        </p:blipFill>
        <p:spPr>
          <a:xfrm>
            <a:off x="548640" y="1005840"/>
            <a:ext cx="2995920" cy="5693040"/>
          </a:xfrm>
          <a:prstGeom prst="rect">
            <a:avLst/>
          </a:prstGeom>
          <a:ln w="0">
            <a:noFill/>
          </a:ln>
        </p:spPr>
      </p:pic>
      <p:sp>
        <p:nvSpPr>
          <p:cNvPr id="446" name="PlaceHolder 1"/>
          <p:cNvSpPr>
            <a:spLocks noGrp="1"/>
          </p:cNvSpPr>
          <p:nvPr>
            <p:ph type="title"/>
          </p:nvPr>
        </p:nvSpPr>
        <p:spPr>
          <a:xfrm>
            <a:off x="685800" y="304560"/>
            <a:ext cx="7770600" cy="1141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US" sz="3200" spc="-1" strike="noStrike">
                <a:solidFill>
                  <a:srgbClr val="000000"/>
                </a:solidFill>
                <a:latin typeface="dark forest"/>
                <a:ea typeface="Osaka"/>
              </a:rPr>
              <a:t>Changing the Viewpoint</a:t>
            </a:r>
            <a:br>
              <a:rPr sz="3200"/>
            </a:br>
            <a:endParaRPr b="0" lang="en-GB" sz="3200" spc="-1" strike="noStrike">
              <a:solidFill>
                <a:srgbClr val="ffffff"/>
              </a:solidFill>
              <a:latin typeface="dark forest"/>
            </a:endParaRPr>
          </a:p>
        </p:txBody>
      </p:sp>
      <p:pic>
        <p:nvPicPr>
          <p:cNvPr id="447" name="" descr=""/>
          <p:cNvPicPr/>
          <p:nvPr/>
        </p:nvPicPr>
        <p:blipFill>
          <a:blip r:embed="rId2"/>
          <a:stretch/>
        </p:blipFill>
        <p:spPr>
          <a:xfrm>
            <a:off x="5212080" y="1005480"/>
            <a:ext cx="3200400" cy="4663440"/>
          </a:xfrm>
          <a:prstGeom prst="rect">
            <a:avLst/>
          </a:prstGeom>
          <a:ln w="0">
            <a:noFill/>
          </a:ln>
        </p:spPr>
      </p:pic>
      <p:sp>
        <p:nvSpPr>
          <p:cNvPr id="448" name=""/>
          <p:cNvSpPr/>
          <p:nvPr/>
        </p:nvSpPr>
        <p:spPr>
          <a:xfrm flipH="1" flipV="1">
            <a:off x="3383280" y="1737360"/>
            <a:ext cx="1920240" cy="1096920"/>
          </a:xfrm>
          <a:prstGeom prst="line">
            <a:avLst/>
          </a:prstGeom>
          <a:ln w="7632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128160" rIns="128160" tIns="83160" bIns="8316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9" name="" descr=""/>
          <p:cNvPicPr/>
          <p:nvPr/>
        </p:nvPicPr>
        <p:blipFill>
          <a:blip r:embed="rId1"/>
          <a:stretch/>
        </p:blipFill>
        <p:spPr>
          <a:xfrm>
            <a:off x="548640" y="1005840"/>
            <a:ext cx="2995920" cy="5693040"/>
          </a:xfrm>
          <a:prstGeom prst="rect">
            <a:avLst/>
          </a:prstGeom>
          <a:ln w="0">
            <a:noFill/>
          </a:ln>
        </p:spPr>
      </p:pic>
      <p:sp>
        <p:nvSpPr>
          <p:cNvPr id="450" name="PlaceHolder 1"/>
          <p:cNvSpPr>
            <a:spLocks noGrp="1"/>
          </p:cNvSpPr>
          <p:nvPr>
            <p:ph type="title"/>
          </p:nvPr>
        </p:nvSpPr>
        <p:spPr>
          <a:xfrm>
            <a:off x="685800" y="304560"/>
            <a:ext cx="7770600" cy="1141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US" sz="3200" spc="-1" strike="noStrike">
                <a:solidFill>
                  <a:srgbClr val="000000"/>
                </a:solidFill>
                <a:latin typeface="dark forest"/>
                <a:ea typeface="Osaka"/>
              </a:rPr>
              <a:t>Changing the Viewpoint</a:t>
            </a:r>
            <a:br>
              <a:rPr sz="3200"/>
            </a:br>
            <a:endParaRPr b="0" lang="en-GB" sz="3200" spc="-1" strike="noStrike">
              <a:solidFill>
                <a:srgbClr val="ffffff"/>
              </a:solidFill>
              <a:latin typeface="dark forest"/>
            </a:endParaRPr>
          </a:p>
        </p:txBody>
      </p:sp>
      <p:pic>
        <p:nvPicPr>
          <p:cNvPr id="451" name="" descr=""/>
          <p:cNvPicPr/>
          <p:nvPr/>
        </p:nvPicPr>
        <p:blipFill>
          <a:blip r:embed="rId2"/>
          <a:stretch/>
        </p:blipFill>
        <p:spPr>
          <a:xfrm>
            <a:off x="5212080" y="1005480"/>
            <a:ext cx="3200400" cy="4663440"/>
          </a:xfrm>
          <a:prstGeom prst="rect">
            <a:avLst/>
          </a:prstGeom>
          <a:ln w="0">
            <a:noFill/>
          </a:ln>
        </p:spPr>
      </p:pic>
      <p:sp>
        <p:nvSpPr>
          <p:cNvPr id="452" name=""/>
          <p:cNvSpPr/>
          <p:nvPr/>
        </p:nvSpPr>
        <p:spPr>
          <a:xfrm flipH="1" flipV="1">
            <a:off x="3383280" y="1737360"/>
            <a:ext cx="1920240" cy="1096920"/>
          </a:xfrm>
          <a:prstGeom prst="line">
            <a:avLst/>
          </a:prstGeom>
          <a:ln w="7632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128160" rIns="128160" tIns="83160" bIns="8316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3" name=""/>
          <p:cNvSpPr/>
          <p:nvPr/>
        </p:nvSpPr>
        <p:spPr>
          <a:xfrm>
            <a:off x="1554120" y="1280160"/>
            <a:ext cx="5121000" cy="3749040"/>
          </a:xfrm>
          <a:custGeom>
            <a:avLst/>
            <a:gdLst/>
            <a:ahLst/>
            <a:rect l="0" t="0" r="r" b="b"/>
            <a:pathLst>
              <a:path fill="none" w="14225" h="10414">
                <a:moveTo>
                  <a:pt x="14225" y="0"/>
                </a:moveTo>
                <a:cubicBezTo>
                  <a:pt x="9483" y="3472"/>
                  <a:pt x="4743" y="6943"/>
                  <a:pt x="0" y="10414"/>
                </a:cubicBezTo>
              </a:path>
            </a:pathLst>
          </a:custGeom>
          <a:ln w="76320">
            <a:solidFill>
              <a:srgbClr val="f10d0c"/>
            </a:solidFill>
            <a:round/>
            <a:tailEnd len="med" type="triangle" w="med"/>
          </a:ln>
        </p:spPr>
        <p:txBody>
          <a:bodyPr lIns="128160" rIns="128160" tIns="83160" bIns="8316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4" name="" descr=""/>
          <p:cNvPicPr/>
          <p:nvPr/>
        </p:nvPicPr>
        <p:blipFill>
          <a:blip r:embed="rId1"/>
          <a:stretch/>
        </p:blipFill>
        <p:spPr>
          <a:xfrm>
            <a:off x="548640" y="1005840"/>
            <a:ext cx="2995920" cy="5693040"/>
          </a:xfrm>
          <a:prstGeom prst="rect">
            <a:avLst/>
          </a:prstGeom>
          <a:ln w="0">
            <a:noFill/>
          </a:ln>
        </p:spPr>
      </p:pic>
      <p:sp>
        <p:nvSpPr>
          <p:cNvPr id="455" name="PlaceHolder 1"/>
          <p:cNvSpPr>
            <a:spLocks noGrp="1"/>
          </p:cNvSpPr>
          <p:nvPr>
            <p:ph type="title"/>
          </p:nvPr>
        </p:nvSpPr>
        <p:spPr>
          <a:xfrm>
            <a:off x="685800" y="304560"/>
            <a:ext cx="7770600" cy="1141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US" sz="3200" spc="-1" strike="noStrike">
                <a:solidFill>
                  <a:srgbClr val="000000"/>
                </a:solidFill>
                <a:latin typeface="dark forest"/>
                <a:ea typeface="Osaka"/>
              </a:rPr>
              <a:t>Changing the Viewpoint</a:t>
            </a:r>
            <a:br>
              <a:rPr sz="3200"/>
            </a:br>
            <a:endParaRPr b="0" lang="en-GB" sz="3200" spc="-1" strike="noStrike">
              <a:solidFill>
                <a:srgbClr val="ffffff"/>
              </a:solidFill>
              <a:latin typeface="dark forest"/>
            </a:endParaRPr>
          </a:p>
        </p:txBody>
      </p:sp>
      <p:pic>
        <p:nvPicPr>
          <p:cNvPr id="456" name="" descr=""/>
          <p:cNvPicPr/>
          <p:nvPr/>
        </p:nvPicPr>
        <p:blipFill>
          <a:blip r:embed="rId2"/>
          <a:stretch/>
        </p:blipFill>
        <p:spPr>
          <a:xfrm>
            <a:off x="5212080" y="1005480"/>
            <a:ext cx="3200400" cy="4663440"/>
          </a:xfrm>
          <a:prstGeom prst="rect">
            <a:avLst/>
          </a:prstGeom>
          <a:ln w="0">
            <a:noFill/>
          </a:ln>
        </p:spPr>
      </p:pic>
      <p:sp>
        <p:nvSpPr>
          <p:cNvPr id="457" name=""/>
          <p:cNvSpPr/>
          <p:nvPr/>
        </p:nvSpPr>
        <p:spPr>
          <a:xfrm>
            <a:off x="1554120" y="1280160"/>
            <a:ext cx="5121000" cy="3749040"/>
          </a:xfrm>
          <a:custGeom>
            <a:avLst/>
            <a:gdLst/>
            <a:ahLst/>
            <a:rect l="0" t="0" r="r" b="b"/>
            <a:pathLst>
              <a:path fill="none" w="14225" h="10414">
                <a:moveTo>
                  <a:pt x="14225" y="0"/>
                </a:moveTo>
                <a:cubicBezTo>
                  <a:pt x="9483" y="3472"/>
                  <a:pt x="4743" y="6943"/>
                  <a:pt x="0" y="10414"/>
                </a:cubicBezTo>
              </a:path>
            </a:pathLst>
          </a:custGeom>
          <a:ln w="76320">
            <a:solidFill>
              <a:srgbClr val="f10d0c"/>
            </a:solidFill>
            <a:round/>
            <a:tailEnd len="med" type="triangle" w="med"/>
          </a:ln>
        </p:spPr>
        <p:txBody>
          <a:bodyPr lIns="128160" rIns="128160" tIns="83160" bIns="8316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8" name=""/>
          <p:cNvSpPr/>
          <p:nvPr/>
        </p:nvSpPr>
        <p:spPr>
          <a:xfrm flipH="1" flipV="1">
            <a:off x="3383280" y="1737360"/>
            <a:ext cx="1920240" cy="1096920"/>
          </a:xfrm>
          <a:prstGeom prst="line">
            <a:avLst/>
          </a:prstGeom>
          <a:ln w="7632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128160" rIns="128160" tIns="83160" bIns="8316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9" name=""/>
          <p:cNvSpPr/>
          <p:nvPr/>
        </p:nvSpPr>
        <p:spPr>
          <a:xfrm flipH="1" flipV="1">
            <a:off x="3108960" y="4754880"/>
            <a:ext cx="2468880" cy="365400"/>
          </a:xfrm>
          <a:prstGeom prst="line">
            <a:avLst/>
          </a:prstGeom>
          <a:ln w="7632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128160" rIns="128160" tIns="83160" bIns="8316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" name="" descr=""/>
          <p:cNvPicPr/>
          <p:nvPr/>
        </p:nvPicPr>
        <p:blipFill>
          <a:blip r:embed="rId1"/>
          <a:stretch/>
        </p:blipFill>
        <p:spPr>
          <a:xfrm>
            <a:off x="548640" y="1005840"/>
            <a:ext cx="2995920" cy="5693040"/>
          </a:xfrm>
          <a:prstGeom prst="rect">
            <a:avLst/>
          </a:prstGeom>
          <a:ln w="0">
            <a:noFill/>
          </a:ln>
        </p:spPr>
      </p:pic>
      <p:sp>
        <p:nvSpPr>
          <p:cNvPr id="461" name="PlaceHolder 1"/>
          <p:cNvSpPr>
            <a:spLocks noGrp="1"/>
          </p:cNvSpPr>
          <p:nvPr>
            <p:ph type="title"/>
          </p:nvPr>
        </p:nvSpPr>
        <p:spPr>
          <a:xfrm>
            <a:off x="685800" y="304560"/>
            <a:ext cx="7770600" cy="1141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US" sz="3200" spc="-1" strike="noStrike">
                <a:solidFill>
                  <a:srgbClr val="000000"/>
                </a:solidFill>
                <a:latin typeface="dark forest"/>
                <a:ea typeface="Osaka"/>
              </a:rPr>
              <a:t>Changing the Viewpoint</a:t>
            </a:r>
            <a:br>
              <a:rPr sz="3200"/>
            </a:br>
            <a:endParaRPr b="0" lang="en-GB" sz="3200" spc="-1" strike="noStrike">
              <a:solidFill>
                <a:srgbClr val="ffffff"/>
              </a:solidFill>
              <a:latin typeface="dark forest"/>
            </a:endParaRPr>
          </a:p>
        </p:txBody>
      </p:sp>
      <p:pic>
        <p:nvPicPr>
          <p:cNvPr id="462" name="" descr=""/>
          <p:cNvPicPr/>
          <p:nvPr/>
        </p:nvPicPr>
        <p:blipFill>
          <a:blip r:embed="rId2"/>
          <a:stretch/>
        </p:blipFill>
        <p:spPr>
          <a:xfrm>
            <a:off x="5212080" y="1005480"/>
            <a:ext cx="3200400" cy="4663440"/>
          </a:xfrm>
          <a:prstGeom prst="rect">
            <a:avLst/>
          </a:prstGeom>
          <a:ln w="0">
            <a:noFill/>
          </a:ln>
        </p:spPr>
      </p:pic>
      <p:sp>
        <p:nvSpPr>
          <p:cNvPr id="463" name=""/>
          <p:cNvSpPr/>
          <p:nvPr/>
        </p:nvSpPr>
        <p:spPr>
          <a:xfrm>
            <a:off x="1554120" y="1280160"/>
            <a:ext cx="5121000" cy="3749040"/>
          </a:xfrm>
          <a:custGeom>
            <a:avLst/>
            <a:gdLst/>
            <a:ahLst/>
            <a:rect l="0" t="0" r="r" b="b"/>
            <a:pathLst>
              <a:path fill="none" w="14225" h="10414">
                <a:moveTo>
                  <a:pt x="14225" y="0"/>
                </a:moveTo>
                <a:cubicBezTo>
                  <a:pt x="9483" y="3472"/>
                  <a:pt x="4743" y="6943"/>
                  <a:pt x="0" y="10414"/>
                </a:cubicBezTo>
              </a:path>
            </a:pathLst>
          </a:custGeom>
          <a:ln w="76320">
            <a:solidFill>
              <a:srgbClr val="f10d0c"/>
            </a:solidFill>
            <a:round/>
            <a:tailEnd len="med" type="triangle" w="med"/>
          </a:ln>
        </p:spPr>
        <p:txBody>
          <a:bodyPr lIns="128160" rIns="128160" tIns="83160" bIns="8316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4" name=""/>
          <p:cNvSpPr/>
          <p:nvPr/>
        </p:nvSpPr>
        <p:spPr>
          <a:xfrm flipH="1" flipV="1">
            <a:off x="3383280" y="1737360"/>
            <a:ext cx="1920240" cy="1096920"/>
          </a:xfrm>
          <a:prstGeom prst="line">
            <a:avLst/>
          </a:prstGeom>
          <a:ln w="7632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128160" rIns="128160" tIns="83160" bIns="8316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5" name=""/>
          <p:cNvSpPr/>
          <p:nvPr/>
        </p:nvSpPr>
        <p:spPr>
          <a:xfrm flipH="1" flipV="1">
            <a:off x="3108960" y="4754880"/>
            <a:ext cx="2468880" cy="365400"/>
          </a:xfrm>
          <a:prstGeom prst="line">
            <a:avLst/>
          </a:prstGeom>
          <a:ln w="7632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128160" rIns="128160" tIns="83160" bIns="8316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6" name=""/>
          <p:cNvSpPr/>
          <p:nvPr/>
        </p:nvSpPr>
        <p:spPr>
          <a:xfrm flipH="1">
            <a:off x="3017520" y="1188720"/>
            <a:ext cx="2194560" cy="914400"/>
          </a:xfrm>
          <a:prstGeom prst="line">
            <a:avLst/>
          </a:prstGeom>
          <a:ln w="76320">
            <a:solidFill>
              <a:srgbClr val="80008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128160" rIns="128160" tIns="83160" bIns="8316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7" name="" descr=""/>
          <p:cNvPicPr/>
          <p:nvPr/>
        </p:nvPicPr>
        <p:blipFill>
          <a:blip r:embed="rId1"/>
          <a:stretch/>
        </p:blipFill>
        <p:spPr>
          <a:xfrm>
            <a:off x="548640" y="1005840"/>
            <a:ext cx="2995920" cy="5693040"/>
          </a:xfrm>
          <a:prstGeom prst="rect">
            <a:avLst/>
          </a:prstGeom>
          <a:ln w="0">
            <a:noFill/>
          </a:ln>
        </p:spPr>
      </p:pic>
      <p:sp>
        <p:nvSpPr>
          <p:cNvPr id="468" name="PlaceHolder 1"/>
          <p:cNvSpPr>
            <a:spLocks noGrp="1"/>
          </p:cNvSpPr>
          <p:nvPr>
            <p:ph type="title"/>
          </p:nvPr>
        </p:nvSpPr>
        <p:spPr>
          <a:xfrm>
            <a:off x="685800" y="304560"/>
            <a:ext cx="7770600" cy="1141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US" sz="3200" spc="-1" strike="noStrike">
                <a:solidFill>
                  <a:srgbClr val="000000"/>
                </a:solidFill>
                <a:latin typeface="dark forest"/>
                <a:ea typeface="Osaka"/>
              </a:rPr>
              <a:t>Switch Off</a:t>
            </a:r>
            <a:br>
              <a:rPr sz="3200"/>
            </a:br>
            <a:endParaRPr b="0" lang="en-GB" sz="3200" spc="-1" strike="noStrike">
              <a:solidFill>
                <a:srgbClr val="ffffff"/>
              </a:solidFill>
              <a:latin typeface="dark forest"/>
            </a:endParaRPr>
          </a:p>
        </p:txBody>
      </p:sp>
      <p:pic>
        <p:nvPicPr>
          <p:cNvPr id="469" name="" descr=""/>
          <p:cNvPicPr/>
          <p:nvPr/>
        </p:nvPicPr>
        <p:blipFill>
          <a:blip r:embed="rId2"/>
          <a:stretch/>
        </p:blipFill>
        <p:spPr>
          <a:xfrm>
            <a:off x="5212080" y="1005480"/>
            <a:ext cx="3200400" cy="4663440"/>
          </a:xfrm>
          <a:prstGeom prst="rect">
            <a:avLst/>
          </a:prstGeom>
          <a:ln w="0">
            <a:noFill/>
          </a:ln>
        </p:spPr>
      </p:pic>
      <p:sp>
        <p:nvSpPr>
          <p:cNvPr id="470" name=""/>
          <p:cNvSpPr/>
          <p:nvPr/>
        </p:nvSpPr>
        <p:spPr>
          <a:xfrm flipH="1">
            <a:off x="3017520" y="1188720"/>
            <a:ext cx="2194560" cy="914400"/>
          </a:xfrm>
          <a:prstGeom prst="line">
            <a:avLst/>
          </a:prstGeom>
          <a:ln w="76320">
            <a:solidFill>
              <a:srgbClr val="80008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128160" rIns="128160" tIns="83160" bIns="8316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" name="" descr=""/>
          <p:cNvPicPr/>
          <p:nvPr/>
        </p:nvPicPr>
        <p:blipFill>
          <a:blip r:embed="rId1"/>
          <a:stretch/>
        </p:blipFill>
        <p:spPr>
          <a:xfrm>
            <a:off x="548640" y="1005840"/>
            <a:ext cx="2995920" cy="5693040"/>
          </a:xfrm>
          <a:prstGeom prst="rect">
            <a:avLst/>
          </a:prstGeom>
          <a:ln w="0">
            <a:noFill/>
          </a:ln>
        </p:spPr>
      </p:pic>
      <p:sp>
        <p:nvSpPr>
          <p:cNvPr id="472" name="PlaceHolder 1"/>
          <p:cNvSpPr>
            <a:spLocks noGrp="1"/>
          </p:cNvSpPr>
          <p:nvPr>
            <p:ph type="title"/>
          </p:nvPr>
        </p:nvSpPr>
        <p:spPr>
          <a:xfrm>
            <a:off x="685800" y="304560"/>
            <a:ext cx="7770600" cy="1141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US" sz="3200" spc="-1" strike="noStrike">
                <a:solidFill>
                  <a:srgbClr val="000000"/>
                </a:solidFill>
                <a:latin typeface="dark forest"/>
                <a:ea typeface="Osaka"/>
              </a:rPr>
              <a:t>Switch On</a:t>
            </a:r>
            <a:br>
              <a:rPr sz="3200"/>
            </a:br>
            <a:endParaRPr b="0" lang="en-GB" sz="3200" spc="-1" strike="noStrike">
              <a:solidFill>
                <a:srgbClr val="ffffff"/>
              </a:solidFill>
              <a:latin typeface="dark forest"/>
            </a:endParaRPr>
          </a:p>
        </p:txBody>
      </p:sp>
      <p:pic>
        <p:nvPicPr>
          <p:cNvPr id="473" name="" descr=""/>
          <p:cNvPicPr/>
          <p:nvPr/>
        </p:nvPicPr>
        <p:blipFill>
          <a:blip r:embed="rId2"/>
          <a:stretch/>
        </p:blipFill>
        <p:spPr>
          <a:xfrm>
            <a:off x="5212080" y="1005480"/>
            <a:ext cx="3200400" cy="4663440"/>
          </a:xfrm>
          <a:prstGeom prst="rect">
            <a:avLst/>
          </a:prstGeom>
          <a:ln w="0">
            <a:noFill/>
          </a:ln>
        </p:spPr>
      </p:pic>
      <p:sp>
        <p:nvSpPr>
          <p:cNvPr id="474" name=""/>
          <p:cNvSpPr/>
          <p:nvPr/>
        </p:nvSpPr>
        <p:spPr>
          <a:xfrm flipH="1">
            <a:off x="3200400" y="1169640"/>
            <a:ext cx="2030760" cy="3493800"/>
          </a:xfrm>
          <a:prstGeom prst="line">
            <a:avLst/>
          </a:prstGeom>
          <a:ln w="76320">
            <a:solidFill>
              <a:srgbClr val="80008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128160" rIns="128160" tIns="83160" bIns="8316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5" name="" descr=""/>
          <p:cNvPicPr/>
          <p:nvPr/>
        </p:nvPicPr>
        <p:blipFill>
          <a:blip r:embed="rId1"/>
          <a:stretch/>
        </p:blipFill>
        <p:spPr>
          <a:xfrm>
            <a:off x="548640" y="1005840"/>
            <a:ext cx="2995920" cy="5693040"/>
          </a:xfrm>
          <a:prstGeom prst="rect">
            <a:avLst/>
          </a:prstGeom>
          <a:ln w="0">
            <a:noFill/>
          </a:ln>
        </p:spPr>
      </p:pic>
      <p:sp>
        <p:nvSpPr>
          <p:cNvPr id="476" name="PlaceHolder 1"/>
          <p:cNvSpPr>
            <a:spLocks noGrp="1"/>
          </p:cNvSpPr>
          <p:nvPr>
            <p:ph type="title"/>
          </p:nvPr>
        </p:nvSpPr>
        <p:spPr>
          <a:xfrm>
            <a:off x="685800" y="304560"/>
            <a:ext cx="7770600" cy="1141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US" sz="3200" spc="-1" strike="noStrike">
                <a:solidFill>
                  <a:srgbClr val="000000"/>
                </a:solidFill>
                <a:latin typeface="dark forest"/>
                <a:ea typeface="Osaka"/>
              </a:rPr>
              <a:t>Switch Right After Off</a:t>
            </a:r>
            <a:br>
              <a:rPr sz="3200"/>
            </a:br>
            <a:endParaRPr b="0" lang="en-GB" sz="3200" spc="-1" strike="noStrike">
              <a:solidFill>
                <a:srgbClr val="ffffff"/>
              </a:solidFill>
              <a:latin typeface="dark forest"/>
            </a:endParaRPr>
          </a:p>
        </p:txBody>
      </p:sp>
      <p:pic>
        <p:nvPicPr>
          <p:cNvPr id="477" name="" descr=""/>
          <p:cNvPicPr/>
          <p:nvPr/>
        </p:nvPicPr>
        <p:blipFill>
          <a:blip r:embed="rId2"/>
          <a:stretch/>
        </p:blipFill>
        <p:spPr>
          <a:xfrm>
            <a:off x="5212080" y="1005480"/>
            <a:ext cx="3200400" cy="4663440"/>
          </a:xfrm>
          <a:prstGeom prst="rect">
            <a:avLst/>
          </a:prstGeom>
          <a:ln w="0">
            <a:noFill/>
          </a:ln>
        </p:spPr>
      </p:pic>
      <p:sp>
        <p:nvSpPr>
          <p:cNvPr id="478" name=""/>
          <p:cNvSpPr/>
          <p:nvPr/>
        </p:nvSpPr>
        <p:spPr>
          <a:xfrm flipH="1">
            <a:off x="3108960" y="1169640"/>
            <a:ext cx="2122200" cy="2030760"/>
          </a:xfrm>
          <a:prstGeom prst="line">
            <a:avLst/>
          </a:prstGeom>
          <a:ln w="76320">
            <a:solidFill>
              <a:srgbClr val="80008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128160" rIns="128160" tIns="83160" bIns="8316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685800" y="304560"/>
            <a:ext cx="7770600" cy="1141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US" sz="3200" spc="-1" strike="noStrike">
                <a:solidFill>
                  <a:srgbClr val="000000"/>
                </a:solidFill>
                <a:latin typeface="dark forest"/>
                <a:ea typeface="Osaka"/>
              </a:rPr>
              <a:t>Component Spotlight: The Push Button /</a:t>
            </a:r>
            <a:br>
              <a:rPr sz="3200"/>
            </a:br>
            <a:r>
              <a:rPr b="0" lang="en-US" sz="3200" spc="-1" strike="noStrike">
                <a:solidFill>
                  <a:srgbClr val="000000"/>
                </a:solidFill>
                <a:latin typeface="dark forest"/>
                <a:ea typeface="Osaka"/>
              </a:rPr>
              <a:t>Momentary Switch</a:t>
            </a:r>
            <a:endParaRPr b="0" lang="en-GB" sz="3200" spc="-1" strike="noStrike">
              <a:solidFill>
                <a:srgbClr val="ffffff"/>
              </a:solidFill>
              <a:latin typeface="dark forest"/>
            </a:endParaRPr>
          </a:p>
        </p:txBody>
      </p:sp>
      <p:pic>
        <p:nvPicPr>
          <p:cNvPr id="160" name="" descr=""/>
          <p:cNvPicPr/>
          <p:nvPr/>
        </p:nvPicPr>
        <p:blipFill>
          <a:blip r:embed="rId1"/>
          <a:stretch/>
        </p:blipFill>
        <p:spPr>
          <a:xfrm>
            <a:off x="6309360" y="4114080"/>
            <a:ext cx="2162880" cy="2162880"/>
          </a:xfrm>
          <a:prstGeom prst="rect">
            <a:avLst/>
          </a:prstGeom>
          <a:ln w="0">
            <a:noFill/>
          </a:ln>
        </p:spPr>
      </p:pic>
      <p:pic>
        <p:nvPicPr>
          <p:cNvPr id="161" name="" descr=""/>
          <p:cNvPicPr/>
          <p:nvPr/>
        </p:nvPicPr>
        <p:blipFill>
          <a:blip r:embed="rId2"/>
          <a:stretch/>
        </p:blipFill>
        <p:spPr>
          <a:xfrm>
            <a:off x="2686320" y="4971960"/>
            <a:ext cx="1428480" cy="1428480"/>
          </a:xfrm>
          <a:prstGeom prst="rect">
            <a:avLst/>
          </a:prstGeom>
          <a:ln w="0">
            <a:noFill/>
          </a:ln>
        </p:spPr>
      </p:pic>
      <p:pic>
        <p:nvPicPr>
          <p:cNvPr id="162" name="" descr=""/>
          <p:cNvPicPr/>
          <p:nvPr/>
        </p:nvPicPr>
        <p:blipFill>
          <a:blip r:embed="rId3"/>
          <a:stretch/>
        </p:blipFill>
        <p:spPr>
          <a:xfrm>
            <a:off x="548640" y="4789080"/>
            <a:ext cx="1428480" cy="1428480"/>
          </a:xfrm>
          <a:prstGeom prst="rect">
            <a:avLst/>
          </a:prstGeom>
          <a:ln w="0">
            <a:noFill/>
          </a:ln>
        </p:spPr>
      </p:pic>
      <p:pic>
        <p:nvPicPr>
          <p:cNvPr id="163" name="" descr=""/>
          <p:cNvPicPr/>
          <p:nvPr/>
        </p:nvPicPr>
        <p:blipFill>
          <a:blip r:embed="rId4"/>
          <a:stretch/>
        </p:blipFill>
        <p:spPr>
          <a:xfrm>
            <a:off x="4606560" y="4697280"/>
            <a:ext cx="1428480" cy="1428480"/>
          </a:xfrm>
          <a:prstGeom prst="rect">
            <a:avLst/>
          </a:prstGeom>
          <a:ln w="0">
            <a:noFill/>
          </a:ln>
        </p:spPr>
      </p:pic>
      <p:pic>
        <p:nvPicPr>
          <p:cNvPr id="164" name="" descr=""/>
          <p:cNvPicPr/>
          <p:nvPr/>
        </p:nvPicPr>
        <p:blipFill>
          <a:blip r:embed="rId5"/>
          <a:stretch/>
        </p:blipFill>
        <p:spPr>
          <a:xfrm>
            <a:off x="4206240" y="3051720"/>
            <a:ext cx="1428480" cy="1428480"/>
          </a:xfrm>
          <a:prstGeom prst="rect">
            <a:avLst/>
          </a:prstGeom>
          <a:ln w="0">
            <a:noFill/>
          </a:ln>
        </p:spPr>
      </p:pic>
      <p:pic>
        <p:nvPicPr>
          <p:cNvPr id="165" name="" descr=""/>
          <p:cNvPicPr/>
          <p:nvPr/>
        </p:nvPicPr>
        <p:blipFill>
          <a:blip r:embed="rId6"/>
          <a:stretch/>
        </p:blipFill>
        <p:spPr>
          <a:xfrm>
            <a:off x="640080" y="3143160"/>
            <a:ext cx="1428480" cy="1428480"/>
          </a:xfrm>
          <a:prstGeom prst="rect">
            <a:avLst/>
          </a:prstGeom>
          <a:ln w="0">
            <a:noFill/>
          </a:ln>
        </p:spPr>
      </p:pic>
      <p:pic>
        <p:nvPicPr>
          <p:cNvPr id="166" name="" descr=""/>
          <p:cNvPicPr/>
          <p:nvPr/>
        </p:nvPicPr>
        <p:blipFill>
          <a:blip r:embed="rId7"/>
          <a:stretch/>
        </p:blipFill>
        <p:spPr>
          <a:xfrm>
            <a:off x="2503440" y="3143160"/>
            <a:ext cx="1428480" cy="1428480"/>
          </a:xfrm>
          <a:prstGeom prst="rect">
            <a:avLst/>
          </a:prstGeom>
          <a:ln w="0">
            <a:noFill/>
          </a:ln>
        </p:spPr>
      </p:pic>
      <p:pic>
        <p:nvPicPr>
          <p:cNvPr id="167" name="" descr=""/>
          <p:cNvPicPr/>
          <p:nvPr/>
        </p:nvPicPr>
        <p:blipFill>
          <a:blip r:embed="rId8"/>
          <a:stretch/>
        </p:blipFill>
        <p:spPr>
          <a:xfrm>
            <a:off x="4277160" y="1465200"/>
            <a:ext cx="1463040" cy="1424520"/>
          </a:xfrm>
          <a:prstGeom prst="rect">
            <a:avLst/>
          </a:prstGeom>
          <a:ln w="0">
            <a:noFill/>
          </a:ln>
        </p:spPr>
      </p:pic>
      <p:pic>
        <p:nvPicPr>
          <p:cNvPr id="168" name="" descr=""/>
          <p:cNvPicPr/>
          <p:nvPr/>
        </p:nvPicPr>
        <p:blipFill>
          <a:blip r:embed="rId9"/>
          <a:stretch/>
        </p:blipFill>
        <p:spPr>
          <a:xfrm>
            <a:off x="6029640" y="2834280"/>
            <a:ext cx="2657160" cy="1723680"/>
          </a:xfrm>
          <a:prstGeom prst="rect">
            <a:avLst/>
          </a:prstGeom>
          <a:ln w="0">
            <a:noFill/>
          </a:ln>
        </p:spPr>
      </p:pic>
      <p:pic>
        <p:nvPicPr>
          <p:cNvPr id="169" name="" descr=""/>
          <p:cNvPicPr/>
          <p:nvPr/>
        </p:nvPicPr>
        <p:blipFill>
          <a:blip r:embed="rId10"/>
          <a:stretch/>
        </p:blipFill>
        <p:spPr>
          <a:xfrm>
            <a:off x="446040" y="1411560"/>
            <a:ext cx="3028680" cy="1514520"/>
          </a:xfrm>
          <a:prstGeom prst="rect">
            <a:avLst/>
          </a:prstGeom>
          <a:ln w="0">
            <a:noFill/>
          </a:ln>
        </p:spPr>
      </p:pic>
      <p:pic>
        <p:nvPicPr>
          <p:cNvPr id="170" name="" descr=""/>
          <p:cNvPicPr/>
          <p:nvPr/>
        </p:nvPicPr>
        <p:blipFill>
          <a:blip r:embed="rId11"/>
          <a:stretch/>
        </p:blipFill>
        <p:spPr>
          <a:xfrm>
            <a:off x="6746040" y="1644120"/>
            <a:ext cx="1666440" cy="10094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9" name="" descr=""/>
          <p:cNvPicPr/>
          <p:nvPr/>
        </p:nvPicPr>
        <p:blipFill>
          <a:blip r:embed="rId1"/>
          <a:stretch/>
        </p:blipFill>
        <p:spPr>
          <a:xfrm>
            <a:off x="548640" y="1005840"/>
            <a:ext cx="2995920" cy="5693040"/>
          </a:xfrm>
          <a:prstGeom prst="rect">
            <a:avLst/>
          </a:prstGeom>
          <a:ln w="0">
            <a:noFill/>
          </a:ln>
        </p:spPr>
      </p:pic>
      <p:sp>
        <p:nvSpPr>
          <p:cNvPr id="480" name="PlaceHolder 1"/>
          <p:cNvSpPr>
            <a:spLocks noGrp="1"/>
          </p:cNvSpPr>
          <p:nvPr>
            <p:ph type="title"/>
          </p:nvPr>
        </p:nvSpPr>
        <p:spPr>
          <a:xfrm>
            <a:off x="685800" y="304560"/>
            <a:ext cx="7770600" cy="1141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US" sz="3200" spc="-1" strike="noStrike">
                <a:solidFill>
                  <a:srgbClr val="000000"/>
                </a:solidFill>
                <a:latin typeface="dark forest"/>
                <a:ea typeface="Osaka"/>
              </a:rPr>
              <a:t>Switch Off</a:t>
            </a:r>
            <a:br>
              <a:rPr sz="3200"/>
            </a:br>
            <a:endParaRPr b="0" lang="en-GB" sz="3200" spc="-1" strike="noStrike">
              <a:solidFill>
                <a:srgbClr val="ffffff"/>
              </a:solidFill>
              <a:latin typeface="dark forest"/>
            </a:endParaRPr>
          </a:p>
        </p:txBody>
      </p:sp>
      <p:pic>
        <p:nvPicPr>
          <p:cNvPr id="481" name="" descr=""/>
          <p:cNvPicPr/>
          <p:nvPr/>
        </p:nvPicPr>
        <p:blipFill>
          <a:blip r:embed="rId2"/>
          <a:stretch/>
        </p:blipFill>
        <p:spPr>
          <a:xfrm>
            <a:off x="5212080" y="1005480"/>
            <a:ext cx="3200400" cy="4663440"/>
          </a:xfrm>
          <a:prstGeom prst="rect">
            <a:avLst/>
          </a:prstGeom>
          <a:ln w="0">
            <a:noFill/>
          </a:ln>
        </p:spPr>
      </p:pic>
      <p:sp>
        <p:nvSpPr>
          <p:cNvPr id="482" name=""/>
          <p:cNvSpPr/>
          <p:nvPr/>
        </p:nvSpPr>
        <p:spPr>
          <a:xfrm flipH="1">
            <a:off x="3017520" y="1188720"/>
            <a:ext cx="2194560" cy="914400"/>
          </a:xfrm>
          <a:prstGeom prst="line">
            <a:avLst/>
          </a:prstGeom>
          <a:ln w="76320">
            <a:solidFill>
              <a:srgbClr val="80008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128160" rIns="128160" tIns="83160" bIns="8316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3" name="" descr=""/>
          <p:cNvPicPr/>
          <p:nvPr/>
        </p:nvPicPr>
        <p:blipFill>
          <a:blip r:embed="rId1"/>
          <a:stretch/>
        </p:blipFill>
        <p:spPr>
          <a:xfrm>
            <a:off x="548640" y="1005840"/>
            <a:ext cx="2995920" cy="5693040"/>
          </a:xfrm>
          <a:prstGeom prst="rect">
            <a:avLst/>
          </a:prstGeom>
          <a:ln w="0">
            <a:noFill/>
          </a:ln>
        </p:spPr>
      </p:pic>
      <p:sp>
        <p:nvSpPr>
          <p:cNvPr id="484" name="PlaceHolder 1"/>
          <p:cNvSpPr>
            <a:spLocks noGrp="1"/>
          </p:cNvSpPr>
          <p:nvPr>
            <p:ph type="title"/>
          </p:nvPr>
        </p:nvSpPr>
        <p:spPr>
          <a:xfrm>
            <a:off x="685800" y="304560"/>
            <a:ext cx="7770600" cy="1141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US" sz="3200" spc="-1" strike="noStrike">
                <a:solidFill>
                  <a:srgbClr val="000000"/>
                </a:solidFill>
                <a:latin typeface="dark forest"/>
                <a:ea typeface="Osaka"/>
              </a:rPr>
              <a:t>Stop Playin’ With the Commode</a:t>
            </a:r>
            <a:r>
              <a:rPr b="0" lang="en-US" sz="3200" spc="338" strike="noStrike">
                <a:solidFill>
                  <a:srgbClr val="000000"/>
                </a:solidFill>
                <a:latin typeface="dark forest"/>
                <a:ea typeface="Osaka"/>
              </a:rPr>
              <a:t>!!</a:t>
            </a:r>
            <a:br>
              <a:rPr sz="3200"/>
            </a:br>
            <a:endParaRPr b="0" lang="en-GB" sz="3200" spc="-1" strike="noStrike">
              <a:solidFill>
                <a:srgbClr val="ffffff"/>
              </a:solidFill>
              <a:latin typeface="dark forest"/>
            </a:endParaRPr>
          </a:p>
        </p:txBody>
      </p:sp>
      <p:pic>
        <p:nvPicPr>
          <p:cNvPr id="485" name="" descr=""/>
          <p:cNvPicPr/>
          <p:nvPr/>
        </p:nvPicPr>
        <p:blipFill>
          <a:blip r:embed="rId2"/>
          <a:stretch/>
        </p:blipFill>
        <p:spPr>
          <a:xfrm>
            <a:off x="5212080" y="1005480"/>
            <a:ext cx="3200400" cy="4663440"/>
          </a:xfrm>
          <a:prstGeom prst="rect">
            <a:avLst/>
          </a:prstGeom>
          <a:ln w="0">
            <a:noFill/>
          </a:ln>
        </p:spPr>
      </p:pic>
      <p:sp>
        <p:nvSpPr>
          <p:cNvPr id="486" name=""/>
          <p:cNvSpPr/>
          <p:nvPr/>
        </p:nvSpPr>
        <p:spPr>
          <a:xfrm>
            <a:off x="5577840" y="2194560"/>
            <a:ext cx="0" cy="1371600"/>
          </a:xfrm>
          <a:prstGeom prst="line">
            <a:avLst/>
          </a:prstGeom>
          <a:ln w="76320">
            <a:solidFill>
              <a:srgbClr val="f10d0c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128160" rIns="128160" tIns="83160" bIns="8316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7" name="" descr=""/>
          <p:cNvPicPr/>
          <p:nvPr/>
        </p:nvPicPr>
        <p:blipFill>
          <a:blip r:embed="rId1"/>
          <a:stretch/>
        </p:blipFill>
        <p:spPr>
          <a:xfrm>
            <a:off x="548640" y="1005840"/>
            <a:ext cx="2995920" cy="5693040"/>
          </a:xfrm>
          <a:prstGeom prst="rect">
            <a:avLst/>
          </a:prstGeom>
          <a:ln w="0">
            <a:noFill/>
          </a:ln>
        </p:spPr>
      </p:pic>
      <p:sp>
        <p:nvSpPr>
          <p:cNvPr id="488" name="PlaceHolder 1"/>
          <p:cNvSpPr>
            <a:spLocks noGrp="1"/>
          </p:cNvSpPr>
          <p:nvPr>
            <p:ph type="title"/>
          </p:nvPr>
        </p:nvSpPr>
        <p:spPr>
          <a:xfrm>
            <a:off x="685800" y="304560"/>
            <a:ext cx="7770600" cy="1141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US" sz="3200" spc="-1" strike="noStrike">
                <a:solidFill>
                  <a:srgbClr val="000000"/>
                </a:solidFill>
                <a:latin typeface="dark forest"/>
                <a:ea typeface="Osaka"/>
              </a:rPr>
              <a:t>Possible Solution</a:t>
            </a:r>
            <a:br>
              <a:rPr sz="3200"/>
            </a:br>
            <a:endParaRPr b="0" lang="en-GB" sz="3200" spc="-1" strike="noStrike">
              <a:solidFill>
                <a:srgbClr val="ffffff"/>
              </a:solidFill>
              <a:latin typeface="dark forest"/>
            </a:endParaRPr>
          </a:p>
        </p:txBody>
      </p:sp>
      <p:pic>
        <p:nvPicPr>
          <p:cNvPr id="489" name="" descr=""/>
          <p:cNvPicPr/>
          <p:nvPr/>
        </p:nvPicPr>
        <p:blipFill>
          <a:blip r:embed="rId2"/>
          <a:stretch/>
        </p:blipFill>
        <p:spPr>
          <a:xfrm>
            <a:off x="5577840" y="1005840"/>
            <a:ext cx="2995920" cy="5693040"/>
          </a:xfrm>
          <a:prstGeom prst="rect">
            <a:avLst/>
          </a:prstGeom>
          <a:ln w="0">
            <a:noFill/>
          </a:ln>
        </p:spPr>
      </p:pic>
      <p:sp>
        <p:nvSpPr>
          <p:cNvPr id="490" name=""/>
          <p:cNvSpPr/>
          <p:nvPr/>
        </p:nvSpPr>
        <p:spPr>
          <a:xfrm>
            <a:off x="3840480" y="3657600"/>
            <a:ext cx="1645920" cy="365760"/>
          </a:xfrm>
          <a:prstGeom prst="rightArrow">
            <a:avLst>
              <a:gd name="adj1" fmla="val 50000"/>
              <a:gd name="adj2" fmla="val 112500"/>
            </a:avLst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PlaceHolder 1"/>
          <p:cNvSpPr>
            <a:spLocks noGrp="1"/>
          </p:cNvSpPr>
          <p:nvPr>
            <p:ph type="title"/>
          </p:nvPr>
        </p:nvSpPr>
        <p:spPr>
          <a:xfrm>
            <a:off x="685800" y="304560"/>
            <a:ext cx="7770600" cy="1141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US" sz="3200" spc="-1" strike="noStrike">
                <a:solidFill>
                  <a:srgbClr val="000000"/>
                </a:solidFill>
                <a:latin typeface="dark forest"/>
                <a:ea typeface="Osaka"/>
              </a:rPr>
              <a:t>How Do We Get Here?</a:t>
            </a:r>
            <a:br>
              <a:rPr sz="3200"/>
            </a:br>
            <a:endParaRPr b="0" lang="en-GB" sz="3200" spc="-1" strike="noStrike">
              <a:solidFill>
                <a:srgbClr val="ffffff"/>
              </a:solidFill>
              <a:latin typeface="dark forest"/>
            </a:endParaRPr>
          </a:p>
        </p:txBody>
      </p:sp>
      <p:pic>
        <p:nvPicPr>
          <p:cNvPr id="492" name="" descr=""/>
          <p:cNvPicPr/>
          <p:nvPr/>
        </p:nvPicPr>
        <p:blipFill>
          <a:blip r:embed="rId1"/>
          <a:stretch/>
        </p:blipFill>
        <p:spPr>
          <a:xfrm>
            <a:off x="5212080" y="1005480"/>
            <a:ext cx="3200400" cy="4663440"/>
          </a:xfrm>
          <a:prstGeom prst="rect">
            <a:avLst/>
          </a:prstGeom>
          <a:ln w="0">
            <a:noFill/>
          </a:ln>
        </p:spPr>
      </p:pic>
      <p:sp>
        <p:nvSpPr>
          <p:cNvPr id="493" name=""/>
          <p:cNvSpPr txBox="1"/>
          <p:nvPr/>
        </p:nvSpPr>
        <p:spPr>
          <a:xfrm>
            <a:off x="5339520" y="1279800"/>
            <a:ext cx="457200" cy="1055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1" lang="en-US" sz="4800" spc="-1" strike="noStrike">
                <a:solidFill>
                  <a:srgbClr val="000000"/>
                </a:solidFill>
                <a:latin typeface="Cambria"/>
              </a:rPr>
              <a:t>?</a:t>
            </a:r>
            <a:endParaRPr b="0" lang="en-US" sz="4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94" name="" descr=""/>
          <p:cNvPicPr/>
          <p:nvPr/>
        </p:nvPicPr>
        <p:blipFill>
          <a:blip r:embed="rId2"/>
          <a:stretch/>
        </p:blipFill>
        <p:spPr>
          <a:xfrm>
            <a:off x="548640" y="1005840"/>
            <a:ext cx="2995920" cy="5693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PlaceHolder 1"/>
          <p:cNvSpPr>
            <a:spLocks noGrp="1"/>
          </p:cNvSpPr>
          <p:nvPr>
            <p:ph type="title"/>
          </p:nvPr>
        </p:nvSpPr>
        <p:spPr>
          <a:xfrm>
            <a:off x="685800" y="304560"/>
            <a:ext cx="7770600" cy="1141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US" sz="3200" spc="-1" strike="noStrike">
                <a:solidFill>
                  <a:srgbClr val="000000"/>
                </a:solidFill>
                <a:latin typeface="dark forest"/>
                <a:ea typeface="Osaka"/>
              </a:rPr>
              <a:t>Resistance Analogy</a:t>
            </a:r>
            <a:endParaRPr b="0" lang="en-GB" sz="3200" spc="-1" strike="noStrike">
              <a:solidFill>
                <a:srgbClr val="ffffff"/>
              </a:solidFill>
              <a:latin typeface="dark forest"/>
            </a:endParaRPr>
          </a:p>
        </p:txBody>
      </p:sp>
      <p:sp>
        <p:nvSpPr>
          <p:cNvPr id="496" name="TextBox 9"/>
          <p:cNvSpPr/>
          <p:nvPr/>
        </p:nvSpPr>
        <p:spPr>
          <a:xfrm>
            <a:off x="0" y="5300280"/>
            <a:ext cx="4571640" cy="395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Cambria"/>
                <a:ea typeface="MS PGothic"/>
              </a:rPr>
              <a:t>Big Pipe == Lower Resistance</a:t>
            </a:r>
            <a:endParaRPr b="0" lang="en-US" sz="2000" spc="-1" strike="noStrike">
              <a:solidFill>
                <a:srgbClr val="000000"/>
              </a:solidFill>
              <a:latin typeface="Cambria"/>
            </a:endParaRPr>
          </a:p>
        </p:txBody>
      </p:sp>
      <p:sp>
        <p:nvSpPr>
          <p:cNvPr id="497" name="Straight Connector 47"/>
          <p:cNvSpPr/>
          <p:nvPr/>
        </p:nvSpPr>
        <p:spPr>
          <a:xfrm>
            <a:off x="4572000" y="1980360"/>
            <a:ext cx="0" cy="3733920"/>
          </a:xfrm>
          <a:prstGeom prst="line">
            <a:avLst/>
          </a:prstGeom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498" name="Group 7"/>
          <p:cNvGrpSpPr/>
          <p:nvPr/>
        </p:nvGrpSpPr>
        <p:grpSpPr>
          <a:xfrm>
            <a:off x="6351480" y="3350160"/>
            <a:ext cx="1142640" cy="1247760"/>
            <a:chOff x="6351480" y="3350160"/>
            <a:chExt cx="1142640" cy="1247760"/>
          </a:xfrm>
        </p:grpSpPr>
        <p:sp>
          <p:nvSpPr>
            <p:cNvPr id="499" name="Arc 3"/>
            <p:cNvSpPr/>
            <p:nvPr/>
          </p:nvSpPr>
          <p:spPr>
            <a:xfrm flipH="1" flipV="1">
              <a:off x="6351480" y="3445200"/>
              <a:ext cx="1142640" cy="1142280"/>
            </a:xfrm>
            <a:prstGeom prst="arc">
              <a:avLst>
                <a:gd name="adj1" fmla="val 16200000"/>
                <a:gd name="adj2" fmla="val 0"/>
              </a:avLst>
            </a:prstGeom>
            <a:noFill/>
            <a:ln w="254160">
              <a:solidFill>
                <a:srgbClr val="00b8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2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00" name="Straight Connector 48"/>
            <p:cNvSpPr/>
            <p:nvPr/>
          </p:nvSpPr>
          <p:spPr>
            <a:xfrm>
              <a:off x="6900840" y="4597920"/>
              <a:ext cx="571320" cy="0"/>
            </a:xfrm>
            <a:prstGeom prst="line">
              <a:avLst/>
            </a:prstGeom>
            <a:ln w="254160">
              <a:solidFill>
                <a:srgbClr val="00b8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45000" bIns="-45000" anchor="t" anchorCtr="1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01" name="Straight Connector 49"/>
            <p:cNvSpPr/>
            <p:nvPr/>
          </p:nvSpPr>
          <p:spPr>
            <a:xfrm flipV="1">
              <a:off x="6352920" y="3350160"/>
              <a:ext cx="14400" cy="716040"/>
            </a:xfrm>
            <a:prstGeom prst="line">
              <a:avLst/>
            </a:prstGeom>
            <a:ln w="254160">
              <a:solidFill>
                <a:srgbClr val="00b8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502" name="TextBox 13"/>
          <p:cNvSpPr/>
          <p:nvPr/>
        </p:nvSpPr>
        <p:spPr>
          <a:xfrm>
            <a:off x="4626000" y="5300280"/>
            <a:ext cx="4571640" cy="395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Cambria"/>
                <a:ea typeface="MS PGothic"/>
              </a:rPr>
              <a:t>Small Pipe == Higher Resistance</a:t>
            </a:r>
            <a:endParaRPr b="0" lang="en-US" sz="2000" spc="-1" strike="noStrike">
              <a:solidFill>
                <a:srgbClr val="000000"/>
              </a:solidFill>
              <a:latin typeface="Cambria"/>
            </a:endParaRPr>
          </a:p>
        </p:txBody>
      </p:sp>
      <p:pic>
        <p:nvPicPr>
          <p:cNvPr id="503" name="Picture 22" descr="https://encrypted-tbn0.gstatic.com/images?q=tbn:ANd9GcRVaJjVrnmTBrqpA3UIvQKOeN_CQU_9fM8G0KtxOjHwBoDh5pBDYsgnM9uZ"/>
          <p:cNvPicPr/>
          <p:nvPr/>
        </p:nvPicPr>
        <p:blipFill>
          <a:blip r:embed="rId1"/>
          <a:stretch/>
        </p:blipFill>
        <p:spPr>
          <a:xfrm>
            <a:off x="7466040" y="4449240"/>
            <a:ext cx="339480" cy="271080"/>
          </a:xfrm>
          <a:prstGeom prst="rect">
            <a:avLst/>
          </a:prstGeom>
          <a:ln w="0">
            <a:noFill/>
          </a:ln>
        </p:spPr>
      </p:pic>
      <p:pic>
        <p:nvPicPr>
          <p:cNvPr id="504" name="Picture 23" descr="https://encrypted-tbn0.gstatic.com/images?q=tbn:ANd9GcRVaJjVrnmTBrqpA3UIvQKOeN_CQU_9fM8G0KtxOjHwBoDh5pBDYsgnM9uZ"/>
          <p:cNvPicPr/>
          <p:nvPr/>
        </p:nvPicPr>
        <p:blipFill>
          <a:blip r:embed="rId2"/>
          <a:stretch/>
        </p:blipFill>
        <p:spPr>
          <a:xfrm>
            <a:off x="7726320" y="4777920"/>
            <a:ext cx="339480" cy="271080"/>
          </a:xfrm>
          <a:prstGeom prst="rect">
            <a:avLst/>
          </a:prstGeom>
          <a:ln w="0">
            <a:noFill/>
          </a:ln>
        </p:spPr>
      </p:pic>
      <p:pic>
        <p:nvPicPr>
          <p:cNvPr id="505" name="Picture 24" descr="https://encrypted-tbn0.gstatic.com/images?q=tbn:ANd9GcRVaJjVrnmTBrqpA3UIvQKOeN_CQU_9fM8G0KtxOjHwBoDh5pBDYsgnM9uZ"/>
          <p:cNvPicPr/>
          <p:nvPr/>
        </p:nvPicPr>
        <p:blipFill>
          <a:blip r:embed="rId3"/>
          <a:stretch/>
        </p:blipFill>
        <p:spPr>
          <a:xfrm>
            <a:off x="7512120" y="4909680"/>
            <a:ext cx="337680" cy="271080"/>
          </a:xfrm>
          <a:prstGeom prst="rect">
            <a:avLst/>
          </a:prstGeom>
          <a:ln w="0">
            <a:noFill/>
          </a:ln>
        </p:spPr>
      </p:pic>
      <p:pic>
        <p:nvPicPr>
          <p:cNvPr id="506" name="Picture 25" descr="https://encrypted-tbn0.gstatic.com/images?q=tbn:ANd9GcRVaJjVrnmTBrqpA3UIvQKOeN_CQU_9fM8G0KtxOjHwBoDh5pBDYsgnM9uZ"/>
          <p:cNvPicPr/>
          <p:nvPr/>
        </p:nvPicPr>
        <p:blipFill>
          <a:blip r:embed="rId4"/>
          <a:stretch/>
        </p:blipFill>
        <p:spPr>
          <a:xfrm>
            <a:off x="7570800" y="4615920"/>
            <a:ext cx="339480" cy="271080"/>
          </a:xfrm>
          <a:prstGeom prst="rect">
            <a:avLst/>
          </a:prstGeom>
          <a:ln w="0">
            <a:noFill/>
          </a:ln>
        </p:spPr>
      </p:pic>
      <p:sp>
        <p:nvSpPr>
          <p:cNvPr id="507" name="Rectangle 49"/>
          <p:cNvSpPr/>
          <p:nvPr/>
        </p:nvSpPr>
        <p:spPr>
          <a:xfrm>
            <a:off x="5730840" y="2594880"/>
            <a:ext cx="1361880" cy="793440"/>
          </a:xfrm>
          <a:prstGeom prst="rect">
            <a:avLst/>
          </a:prstGeom>
          <a:solidFill>
            <a:srgbClr val="00b8ff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8" name="Straight Arrow Connector 3"/>
          <p:cNvSpPr/>
          <p:nvPr/>
        </p:nvSpPr>
        <p:spPr>
          <a:xfrm>
            <a:off x="5326200" y="2594880"/>
            <a:ext cx="360" cy="2335320"/>
          </a:xfrm>
          <a:prstGeom prst="straightConnector1">
            <a:avLst/>
          </a:prstGeom>
          <a:solidFill>
            <a:srgbClr val="00b8ff"/>
          </a:solidFill>
          <a:ln w="127080">
            <a:solidFill>
              <a:srgbClr val="000000"/>
            </a:solidFill>
            <a:round/>
            <a:headEnd len="sm" type="arrow" w="sm"/>
            <a:tailEnd len="sm" type="arrow" w="sm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509" name="Group 10"/>
          <p:cNvGrpSpPr/>
          <p:nvPr/>
        </p:nvGrpSpPr>
        <p:grpSpPr>
          <a:xfrm>
            <a:off x="739800" y="1348920"/>
            <a:ext cx="2930040" cy="4035240"/>
            <a:chOff x="739800" y="1348920"/>
            <a:chExt cx="2930040" cy="4035240"/>
          </a:xfrm>
        </p:grpSpPr>
        <p:grpSp>
          <p:nvGrpSpPr>
            <p:cNvPr id="510" name="Group 12"/>
            <p:cNvGrpSpPr/>
            <p:nvPr/>
          </p:nvGrpSpPr>
          <p:grpSpPr>
            <a:xfrm>
              <a:off x="1812960" y="3350520"/>
              <a:ext cx="1142640" cy="1247760"/>
              <a:chOff x="1812960" y="3350520"/>
              <a:chExt cx="1142640" cy="1247760"/>
            </a:xfrm>
          </p:grpSpPr>
          <p:sp>
            <p:nvSpPr>
              <p:cNvPr id="511" name="Arc 4"/>
              <p:cNvSpPr/>
              <p:nvPr/>
            </p:nvSpPr>
            <p:spPr>
              <a:xfrm flipH="1" flipV="1">
                <a:off x="1812960" y="3445200"/>
                <a:ext cx="1142640" cy="1142280"/>
              </a:xfrm>
              <a:prstGeom prst="arc">
                <a:avLst>
                  <a:gd name="adj1" fmla="val 16200000"/>
                  <a:gd name="adj2" fmla="val 0"/>
                </a:avLst>
              </a:prstGeom>
              <a:noFill/>
              <a:ln w="507960">
                <a:solidFill>
                  <a:srgbClr val="00b8ff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24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12" name="Straight Connector 50"/>
              <p:cNvSpPr/>
              <p:nvPr/>
            </p:nvSpPr>
            <p:spPr>
              <a:xfrm>
                <a:off x="2361960" y="4598280"/>
                <a:ext cx="571680" cy="0"/>
              </a:xfrm>
              <a:prstGeom prst="line">
                <a:avLst/>
              </a:prstGeom>
              <a:ln w="507960">
                <a:solidFill>
                  <a:srgbClr val="00b8ff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45000" bIns="-45000" anchor="t" anchorCtr="1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13" name="Straight Connector 51"/>
              <p:cNvSpPr/>
              <p:nvPr/>
            </p:nvSpPr>
            <p:spPr>
              <a:xfrm flipV="1">
                <a:off x="1814400" y="3350520"/>
                <a:ext cx="14040" cy="716040"/>
              </a:xfrm>
              <a:prstGeom prst="line">
                <a:avLst/>
              </a:prstGeom>
              <a:ln w="507960">
                <a:solidFill>
                  <a:srgbClr val="00b8ff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 anchorCtr="1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sp>
          <p:nvSpPr>
            <p:cNvPr id="514" name="Straight Arrow Connector 12"/>
            <p:cNvSpPr/>
            <p:nvPr/>
          </p:nvSpPr>
          <p:spPr>
            <a:xfrm>
              <a:off x="739800" y="2595240"/>
              <a:ext cx="360" cy="2334960"/>
            </a:xfrm>
            <a:prstGeom prst="straightConnector1">
              <a:avLst/>
            </a:prstGeom>
            <a:solidFill>
              <a:srgbClr val="00b8ff"/>
            </a:solidFill>
            <a:ln w="127080">
              <a:solidFill>
                <a:srgbClr val="000000"/>
              </a:solidFill>
              <a:round/>
              <a:headEnd len="sm" type="arrow" w="sm"/>
              <a:tailEnd len="sm" type="arrow" w="sm"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pic>
          <p:nvPicPr>
            <p:cNvPr id="515" name="Picture 26" descr="https://encrypted-tbn0.gstatic.com/images?q=tbn:ANd9GcRVaJjVrnmTBrqpA3UIvQKOeN_CQU_9fM8G0KtxOjHwBoDh5pBDYsgnM9uZ"/>
            <p:cNvPicPr/>
            <p:nvPr/>
          </p:nvPicPr>
          <p:blipFill>
            <a:blip r:embed="rId5"/>
            <a:stretch/>
          </p:blipFill>
          <p:spPr>
            <a:xfrm>
              <a:off x="2956320" y="4357440"/>
              <a:ext cx="338400" cy="2714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516" name="Picture 27" descr="https://encrypted-tbn0.gstatic.com/images?q=tbn:ANd9GcRVaJjVrnmTBrqpA3UIvQKOeN_CQU_9fM8G0KtxOjHwBoDh5pBDYsgnM9uZ"/>
            <p:cNvPicPr/>
            <p:nvPr/>
          </p:nvPicPr>
          <p:blipFill>
            <a:blip r:embed="rId6"/>
            <a:stretch/>
          </p:blipFill>
          <p:spPr>
            <a:xfrm>
              <a:off x="2964600" y="4930200"/>
              <a:ext cx="338400" cy="2710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517" name="Picture 28" descr="https://encrypted-tbn0.gstatic.com/images?q=tbn:ANd9GcRVaJjVrnmTBrqpA3UIvQKOeN_CQU_9fM8G0KtxOjHwBoDh5pBDYsgnM9uZ"/>
            <p:cNvPicPr/>
            <p:nvPr/>
          </p:nvPicPr>
          <p:blipFill>
            <a:blip r:embed="rId7"/>
            <a:stretch/>
          </p:blipFill>
          <p:spPr>
            <a:xfrm>
              <a:off x="2956320" y="4658400"/>
              <a:ext cx="338400" cy="2714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518" name="Picture 29" descr="https://encrypted-tbn0.gstatic.com/images?q=tbn:ANd9GcRVaJjVrnmTBrqpA3UIvQKOeN_CQU_9fM8G0KtxOjHwBoDh5pBDYsgnM9uZ"/>
            <p:cNvPicPr/>
            <p:nvPr/>
          </p:nvPicPr>
          <p:blipFill>
            <a:blip r:embed="rId8"/>
            <a:stretch/>
          </p:blipFill>
          <p:spPr>
            <a:xfrm>
              <a:off x="3331440" y="4977360"/>
              <a:ext cx="338400" cy="2710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519" name="Picture 30" descr="https://encrypted-tbn0.gstatic.com/images?q=tbn:ANd9GcRVaJjVrnmTBrqpA3UIvQKOeN_CQU_9fM8G0KtxOjHwBoDh5pBDYsgnM9uZ"/>
            <p:cNvPicPr/>
            <p:nvPr/>
          </p:nvPicPr>
          <p:blipFill>
            <a:blip r:embed="rId9"/>
            <a:stretch/>
          </p:blipFill>
          <p:spPr>
            <a:xfrm>
              <a:off x="3061800" y="5113080"/>
              <a:ext cx="338400" cy="2710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520" name="Picture 31" descr="https://encrypted-tbn0.gstatic.com/images?q=tbn:ANd9GcRVaJjVrnmTBrqpA3UIvQKOeN_CQU_9fM8G0KtxOjHwBoDh5pBDYsgnM9uZ"/>
            <p:cNvPicPr/>
            <p:nvPr/>
          </p:nvPicPr>
          <p:blipFill>
            <a:blip r:embed="rId10"/>
            <a:stretch/>
          </p:blipFill>
          <p:spPr>
            <a:xfrm>
              <a:off x="3216960" y="4777560"/>
              <a:ext cx="338400" cy="2710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521" name="Picture 32" descr="https://encrypted-tbn0.gstatic.com/images?q=tbn:ANd9GcRVaJjVrnmTBrqpA3UIvQKOeN_CQU_9fM8G0KtxOjHwBoDh5pBDYsgnM9uZ"/>
            <p:cNvPicPr/>
            <p:nvPr/>
          </p:nvPicPr>
          <p:blipFill>
            <a:blip r:embed="rId11"/>
            <a:stretch/>
          </p:blipFill>
          <p:spPr>
            <a:xfrm>
              <a:off x="3125880" y="4710240"/>
              <a:ext cx="338400" cy="2714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522" name="Picture 33" descr="https://encrypted-tbn0.gstatic.com/images?q=tbn:ANd9GcRVaJjVrnmTBrqpA3UIvQKOeN_CQU_9fM8G0KtxOjHwBoDh5pBDYsgnM9uZ"/>
            <p:cNvPicPr/>
            <p:nvPr/>
          </p:nvPicPr>
          <p:blipFill>
            <a:blip r:embed="rId12"/>
            <a:stretch/>
          </p:blipFill>
          <p:spPr>
            <a:xfrm>
              <a:off x="3160440" y="4982040"/>
              <a:ext cx="338400" cy="2710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523" name="Picture 34" descr="https://encrypted-tbn0.gstatic.com/images?q=tbn:ANd9GcRVaJjVrnmTBrqpA3UIvQKOeN_CQU_9fM8G0KtxOjHwBoDh5pBDYsgnM9uZ"/>
            <p:cNvPicPr/>
            <p:nvPr/>
          </p:nvPicPr>
          <p:blipFill>
            <a:blip r:embed="rId13"/>
            <a:stretch/>
          </p:blipFill>
          <p:spPr>
            <a:xfrm>
              <a:off x="3061800" y="4513680"/>
              <a:ext cx="338400" cy="271080"/>
            </a:xfrm>
            <a:prstGeom prst="rect">
              <a:avLst/>
            </a:prstGeom>
            <a:ln w="0">
              <a:noFill/>
            </a:ln>
          </p:spPr>
        </p:pic>
        <p:grpSp>
          <p:nvGrpSpPr>
            <p:cNvPr id="524" name="Group 14"/>
            <p:cNvGrpSpPr/>
            <p:nvPr/>
          </p:nvGrpSpPr>
          <p:grpSpPr>
            <a:xfrm>
              <a:off x="1126440" y="1348920"/>
              <a:ext cx="1521360" cy="2044440"/>
              <a:chOff x="1126440" y="1348920"/>
              <a:chExt cx="1521360" cy="2044440"/>
            </a:xfrm>
          </p:grpSpPr>
          <p:sp>
            <p:nvSpPr>
              <p:cNvPr id="525" name="Rectangle 50"/>
              <p:cNvSpPr/>
              <p:nvPr/>
            </p:nvSpPr>
            <p:spPr>
              <a:xfrm>
                <a:off x="1143720" y="1797480"/>
                <a:ext cx="1370880" cy="15872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1" lang="en-US" sz="2400" spc="-1" strike="noStrike">
                    <a:solidFill>
                      <a:srgbClr val="000000"/>
                    </a:solidFill>
                    <a:latin typeface="Cambria"/>
                    <a:ea typeface="MS PGothic"/>
                  </a:rPr>
                  <a:t>Water</a:t>
                </a:r>
                <a:endParaRPr b="0" lang="en-US" sz="2400" spc="-1" strike="noStrike">
                  <a:solidFill>
                    <a:srgbClr val="000000"/>
                  </a:solidFill>
                  <a:latin typeface="Cambria"/>
                </a:endParaRPr>
              </a:p>
              <a:p>
                <a:pPr algn="ctr">
                  <a:lnSpc>
                    <a:spcPct val="100000"/>
                  </a:lnSpc>
                </a:pPr>
                <a:r>
                  <a:rPr b="1" lang="en-US" sz="2400" spc="-1" strike="noStrike">
                    <a:solidFill>
                      <a:srgbClr val="000000"/>
                    </a:solidFill>
                    <a:latin typeface="Cambria"/>
                    <a:ea typeface="MS PGothic"/>
                  </a:rPr>
                  <a:t>Tower</a:t>
                </a:r>
                <a:endParaRPr b="0" lang="en-US" sz="2400" spc="-1" strike="noStrike">
                  <a:solidFill>
                    <a:srgbClr val="000000"/>
                  </a:solidFill>
                  <a:latin typeface="Cambria"/>
                </a:endParaRPr>
              </a:p>
            </p:txBody>
          </p:sp>
          <p:sp>
            <p:nvSpPr>
              <p:cNvPr id="526" name="Rectangle 51"/>
              <p:cNvSpPr/>
              <p:nvPr/>
            </p:nvSpPr>
            <p:spPr>
              <a:xfrm>
                <a:off x="1149480" y="2595240"/>
                <a:ext cx="1360080" cy="793080"/>
              </a:xfrm>
              <a:prstGeom prst="rect">
                <a:avLst/>
              </a:prstGeom>
              <a:solidFill>
                <a:srgbClr val="00b8ff"/>
              </a:solidFill>
              <a:ln w="936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24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27" name="Oval 7"/>
              <p:cNvSpPr/>
              <p:nvPr/>
            </p:nvSpPr>
            <p:spPr>
              <a:xfrm>
                <a:off x="1148400" y="1348920"/>
                <a:ext cx="1499400" cy="447480"/>
              </a:xfrm>
              <a:prstGeom prst="ellipse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spAutoFit/>
              </a:bodyPr>
              <a:p>
                <a:endParaRPr b="0" lang="en-US" sz="24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28" name="Oval 8"/>
              <p:cNvSpPr/>
              <p:nvPr/>
            </p:nvSpPr>
            <p:spPr>
              <a:xfrm>
                <a:off x="1126440" y="1446480"/>
                <a:ext cx="1383840" cy="273960"/>
              </a:xfrm>
              <a:prstGeom prst="ellipse">
                <a:avLst/>
              </a:prstGeom>
              <a:noFill/>
              <a:ln w="38160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spAutoFit/>
              </a:bodyPr>
              <a:p>
                <a:endParaRPr b="0" lang="en-US" sz="24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29" name="Straight Connector 52"/>
              <p:cNvSpPr/>
              <p:nvPr/>
            </p:nvSpPr>
            <p:spPr>
              <a:xfrm>
                <a:off x="1126800" y="1583640"/>
                <a:ext cx="0" cy="1809720"/>
              </a:xfrm>
              <a:prstGeom prst="line">
                <a:avLst/>
              </a:prstGeom>
              <a:ln w="38160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 anchorCtr="1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30" name="Straight Connector 82"/>
              <p:cNvSpPr/>
              <p:nvPr/>
            </p:nvSpPr>
            <p:spPr>
              <a:xfrm>
                <a:off x="2520720" y="1572840"/>
                <a:ext cx="0" cy="1820520"/>
              </a:xfrm>
              <a:prstGeom prst="line">
                <a:avLst/>
              </a:prstGeom>
              <a:ln w="38160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 anchorCtr="1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31" name="Straight Connector 83"/>
              <p:cNvSpPr/>
              <p:nvPr/>
            </p:nvSpPr>
            <p:spPr>
              <a:xfrm>
                <a:off x="1126800" y="3384000"/>
                <a:ext cx="451080" cy="0"/>
              </a:xfrm>
              <a:prstGeom prst="line">
                <a:avLst/>
              </a:prstGeom>
              <a:ln w="38160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45000" bIns="-45000" anchor="t" anchorCtr="1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32" name="Straight Connector 84"/>
              <p:cNvSpPr/>
              <p:nvPr/>
            </p:nvSpPr>
            <p:spPr>
              <a:xfrm>
                <a:off x="2063520" y="3384000"/>
                <a:ext cx="451080" cy="0"/>
              </a:xfrm>
              <a:prstGeom prst="line">
                <a:avLst/>
              </a:prstGeom>
              <a:ln w="38160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45000" bIns="-45000" anchor="t" anchorCtr="1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</p:grpSp>
      <p:grpSp>
        <p:nvGrpSpPr>
          <p:cNvPr id="533" name="Group 15"/>
          <p:cNvGrpSpPr/>
          <p:nvPr/>
        </p:nvGrpSpPr>
        <p:grpSpPr>
          <a:xfrm>
            <a:off x="5681520" y="1348920"/>
            <a:ext cx="1522080" cy="2044440"/>
            <a:chOff x="5681520" y="1348920"/>
            <a:chExt cx="1522080" cy="2044440"/>
          </a:xfrm>
        </p:grpSpPr>
        <p:sp>
          <p:nvSpPr>
            <p:cNvPr id="534" name="Rectangle 52"/>
            <p:cNvSpPr/>
            <p:nvPr/>
          </p:nvSpPr>
          <p:spPr>
            <a:xfrm>
              <a:off x="5698800" y="1797480"/>
              <a:ext cx="1371600" cy="1587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000000"/>
                  </a:solidFill>
                  <a:latin typeface="Cambria"/>
                  <a:ea typeface="MS PGothic"/>
                </a:rPr>
                <a:t>Water</a:t>
              </a:r>
              <a:endParaRPr b="0" lang="en-US" sz="2400" spc="-1" strike="noStrike">
                <a:solidFill>
                  <a:srgbClr val="000000"/>
                </a:solidFill>
                <a:latin typeface="Cambria"/>
              </a:endParaRPr>
            </a:p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000000"/>
                  </a:solidFill>
                  <a:latin typeface="Cambria"/>
                  <a:ea typeface="MS PGothic"/>
                </a:rPr>
                <a:t>Tower</a:t>
              </a:r>
              <a:endParaRPr b="0" lang="en-US" sz="2400" spc="-1" strike="noStrike">
                <a:solidFill>
                  <a:srgbClr val="000000"/>
                </a:solidFill>
                <a:latin typeface="Cambria"/>
              </a:endParaRPr>
            </a:p>
          </p:txBody>
        </p:sp>
        <p:sp>
          <p:nvSpPr>
            <p:cNvPr id="535" name="Rectangle 53"/>
            <p:cNvSpPr/>
            <p:nvPr/>
          </p:nvSpPr>
          <p:spPr>
            <a:xfrm>
              <a:off x="5703840" y="2595240"/>
              <a:ext cx="1361880" cy="793080"/>
            </a:xfrm>
            <a:prstGeom prst="rect">
              <a:avLst/>
            </a:prstGeom>
            <a:solidFill>
              <a:srgbClr val="00b8ff"/>
            </a:solidFill>
            <a:ln w="93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2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36" name="Oval 9"/>
            <p:cNvSpPr/>
            <p:nvPr/>
          </p:nvSpPr>
          <p:spPr>
            <a:xfrm>
              <a:off x="5703480" y="1348920"/>
              <a:ext cx="1500120" cy="447480"/>
            </a:xfrm>
            <a:prstGeom prst="ellipse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spAutoFit/>
            </a:bodyPr>
            <a:p>
              <a:endParaRPr b="0" lang="en-US" sz="2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37" name="Oval 10"/>
            <p:cNvSpPr/>
            <p:nvPr/>
          </p:nvSpPr>
          <p:spPr>
            <a:xfrm>
              <a:off x="5681520" y="1446480"/>
              <a:ext cx="1384200" cy="273960"/>
            </a:xfrm>
            <a:prstGeom prst="ellipse">
              <a:avLst/>
            </a:prstGeom>
            <a:noFill/>
            <a:ln w="3816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spAutoFit/>
            </a:bodyPr>
            <a:p>
              <a:endParaRPr b="0" lang="en-US" sz="2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38" name="Straight Connector 88"/>
            <p:cNvSpPr/>
            <p:nvPr/>
          </p:nvSpPr>
          <p:spPr>
            <a:xfrm>
              <a:off x="5681520" y="1583640"/>
              <a:ext cx="0" cy="1809720"/>
            </a:xfrm>
            <a:prstGeom prst="line">
              <a:avLst/>
            </a:prstGeom>
            <a:ln w="3816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39" name="Straight Connector 89"/>
            <p:cNvSpPr/>
            <p:nvPr/>
          </p:nvSpPr>
          <p:spPr>
            <a:xfrm>
              <a:off x="7076880" y="1572840"/>
              <a:ext cx="0" cy="1820520"/>
            </a:xfrm>
            <a:prstGeom prst="line">
              <a:avLst/>
            </a:prstGeom>
            <a:ln w="3816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40" name="Straight Connector 90"/>
            <p:cNvSpPr/>
            <p:nvPr/>
          </p:nvSpPr>
          <p:spPr>
            <a:xfrm>
              <a:off x="5681520" y="3384000"/>
              <a:ext cx="550800" cy="0"/>
            </a:xfrm>
            <a:prstGeom prst="line">
              <a:avLst/>
            </a:prstGeom>
            <a:ln w="3816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45000" bIns="-45000" anchor="t" anchorCtr="1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41" name="Straight Connector 91"/>
            <p:cNvSpPr/>
            <p:nvPr/>
          </p:nvSpPr>
          <p:spPr>
            <a:xfrm>
              <a:off x="6497280" y="3384000"/>
              <a:ext cx="573120" cy="0"/>
            </a:xfrm>
            <a:prstGeom prst="line">
              <a:avLst/>
            </a:prstGeom>
            <a:ln w="3816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45000" bIns="-45000" anchor="t" anchorCtr="1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pic>
        <p:nvPicPr>
          <p:cNvPr id="542" name="Picture 35" descr=""/>
          <p:cNvPicPr/>
          <p:nvPr/>
        </p:nvPicPr>
        <p:blipFill>
          <a:blip r:embed="rId14"/>
          <a:stretch/>
        </p:blipFill>
        <p:spPr>
          <a:xfrm>
            <a:off x="6912000" y="189720"/>
            <a:ext cx="2149200" cy="571320"/>
          </a:xfrm>
          <a:prstGeom prst="rect">
            <a:avLst/>
          </a:prstGeom>
          <a:ln w="0">
            <a:noFill/>
          </a:ln>
        </p:spPr>
      </p:pic>
      <p:pic>
        <p:nvPicPr>
          <p:cNvPr id="543" name="Picture 36" descr=""/>
          <p:cNvPicPr/>
          <p:nvPr/>
        </p:nvPicPr>
        <p:blipFill>
          <a:blip r:embed="rId15"/>
          <a:stretch/>
        </p:blipFill>
        <p:spPr>
          <a:xfrm>
            <a:off x="1301760" y="5700240"/>
            <a:ext cx="1631520" cy="763200"/>
          </a:xfrm>
          <a:prstGeom prst="rect">
            <a:avLst/>
          </a:prstGeom>
          <a:ln w="0">
            <a:noFill/>
          </a:ln>
        </p:spPr>
      </p:pic>
      <p:pic>
        <p:nvPicPr>
          <p:cNvPr id="544" name="Picture 37" descr=""/>
          <p:cNvPicPr/>
          <p:nvPr/>
        </p:nvPicPr>
        <p:blipFill>
          <a:blip r:embed="rId16"/>
          <a:stretch/>
        </p:blipFill>
        <p:spPr>
          <a:xfrm>
            <a:off x="6029280" y="5705280"/>
            <a:ext cx="1766520" cy="713880"/>
          </a:xfrm>
          <a:prstGeom prst="rect">
            <a:avLst/>
          </a:prstGeom>
          <a:ln w="0">
            <a:noFill/>
          </a:ln>
        </p:spPr>
      </p:pic>
      <p:sp>
        <p:nvSpPr>
          <p:cNvPr id="545" name="TextBox 15"/>
          <p:cNvSpPr/>
          <p:nvPr/>
        </p:nvSpPr>
        <p:spPr>
          <a:xfrm>
            <a:off x="4586400" y="3543120"/>
            <a:ext cx="739440" cy="516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000000"/>
                </a:solidFill>
                <a:latin typeface="Arial"/>
                <a:ea typeface="MS PGothic"/>
              </a:rPr>
              <a:t>V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PlaceHolder 1"/>
          <p:cNvSpPr>
            <a:spLocks noGrp="1"/>
          </p:cNvSpPr>
          <p:nvPr>
            <p:ph type="title"/>
          </p:nvPr>
        </p:nvSpPr>
        <p:spPr>
          <a:xfrm>
            <a:off x="685800" y="304560"/>
            <a:ext cx="7770600" cy="1141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US" sz="3200" spc="-1" strike="noStrike">
                <a:solidFill>
                  <a:srgbClr val="000000"/>
                </a:solidFill>
                <a:latin typeface="dark forest"/>
                <a:ea typeface="Osaka"/>
              </a:rPr>
              <a:t>How Do We Get Here?</a:t>
            </a:r>
            <a:br>
              <a:rPr sz="3200"/>
            </a:br>
            <a:endParaRPr b="0" lang="en-GB" sz="3200" spc="-1" strike="noStrike">
              <a:solidFill>
                <a:srgbClr val="ffffff"/>
              </a:solidFill>
              <a:latin typeface="dark forest"/>
            </a:endParaRPr>
          </a:p>
        </p:txBody>
      </p:sp>
      <p:pic>
        <p:nvPicPr>
          <p:cNvPr id="547" name="" descr=""/>
          <p:cNvPicPr/>
          <p:nvPr/>
        </p:nvPicPr>
        <p:blipFill>
          <a:blip r:embed="rId1"/>
          <a:stretch/>
        </p:blipFill>
        <p:spPr>
          <a:xfrm>
            <a:off x="5212080" y="1005480"/>
            <a:ext cx="3200400" cy="4663440"/>
          </a:xfrm>
          <a:prstGeom prst="rect">
            <a:avLst/>
          </a:prstGeom>
          <a:ln w="0">
            <a:noFill/>
          </a:ln>
        </p:spPr>
      </p:pic>
      <p:sp>
        <p:nvSpPr>
          <p:cNvPr id="548" name=""/>
          <p:cNvSpPr txBox="1"/>
          <p:nvPr/>
        </p:nvSpPr>
        <p:spPr>
          <a:xfrm>
            <a:off x="5339520" y="1279800"/>
            <a:ext cx="457200" cy="1055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1" lang="en-US" sz="4800" spc="-1" strike="noStrike">
                <a:solidFill>
                  <a:srgbClr val="000000"/>
                </a:solidFill>
                <a:latin typeface="Cambria"/>
              </a:rPr>
              <a:t>?</a:t>
            </a:r>
            <a:endParaRPr b="0" lang="en-US" sz="4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49" name="" descr=""/>
          <p:cNvPicPr/>
          <p:nvPr/>
        </p:nvPicPr>
        <p:blipFill>
          <a:blip r:embed="rId2"/>
          <a:stretch/>
        </p:blipFill>
        <p:spPr>
          <a:xfrm>
            <a:off x="548640" y="1005840"/>
            <a:ext cx="2995920" cy="5693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PlaceHolder 1"/>
          <p:cNvSpPr>
            <a:spLocks noGrp="1"/>
          </p:cNvSpPr>
          <p:nvPr>
            <p:ph type="title"/>
          </p:nvPr>
        </p:nvSpPr>
        <p:spPr>
          <a:xfrm>
            <a:off x="685800" y="304560"/>
            <a:ext cx="7770600" cy="1141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US" sz="3200" spc="-1" strike="noStrike">
                <a:solidFill>
                  <a:srgbClr val="000000"/>
                </a:solidFill>
                <a:latin typeface="dark forest"/>
                <a:ea typeface="Osaka"/>
              </a:rPr>
              <a:t>The Pull-Up Resistor!</a:t>
            </a:r>
            <a:br>
              <a:rPr sz="3200"/>
            </a:br>
            <a:endParaRPr b="0" lang="en-GB" sz="3200" spc="-1" strike="noStrike">
              <a:solidFill>
                <a:srgbClr val="ffffff"/>
              </a:solidFill>
              <a:latin typeface="dark forest"/>
            </a:endParaRPr>
          </a:p>
        </p:txBody>
      </p:sp>
      <p:pic>
        <p:nvPicPr>
          <p:cNvPr id="551" name="" descr=""/>
          <p:cNvPicPr/>
          <p:nvPr/>
        </p:nvPicPr>
        <p:blipFill>
          <a:blip r:embed="rId1"/>
          <a:stretch/>
        </p:blipFill>
        <p:spPr>
          <a:xfrm>
            <a:off x="548640" y="1005840"/>
            <a:ext cx="2995920" cy="5693040"/>
          </a:xfrm>
          <a:prstGeom prst="rect">
            <a:avLst/>
          </a:prstGeom>
          <a:ln w="0">
            <a:noFill/>
          </a:ln>
        </p:spPr>
      </p:pic>
      <p:pic>
        <p:nvPicPr>
          <p:cNvPr id="552" name="" descr=""/>
          <p:cNvPicPr/>
          <p:nvPr/>
        </p:nvPicPr>
        <p:blipFill>
          <a:blip r:embed="rId2"/>
          <a:stretch/>
        </p:blipFill>
        <p:spPr>
          <a:xfrm>
            <a:off x="5212080" y="1005480"/>
            <a:ext cx="3200400" cy="46634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PlaceHolder 1"/>
          <p:cNvSpPr>
            <a:spLocks noGrp="1"/>
          </p:cNvSpPr>
          <p:nvPr>
            <p:ph type="title"/>
          </p:nvPr>
        </p:nvSpPr>
        <p:spPr>
          <a:xfrm>
            <a:off x="685800" y="304560"/>
            <a:ext cx="7770600" cy="1141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US" sz="3200" spc="-1" strike="noStrike">
                <a:solidFill>
                  <a:srgbClr val="000000"/>
                </a:solidFill>
                <a:latin typeface="dark forest"/>
                <a:ea typeface="Osaka"/>
              </a:rPr>
              <a:t>But There’s A Trade-Off Between This...</a:t>
            </a:r>
            <a:br>
              <a:rPr sz="3200"/>
            </a:br>
            <a:endParaRPr b="0" lang="en-GB" sz="3200" spc="-1" strike="noStrike">
              <a:solidFill>
                <a:srgbClr val="ffffff"/>
              </a:solidFill>
              <a:latin typeface="dark forest"/>
            </a:endParaRPr>
          </a:p>
        </p:txBody>
      </p:sp>
      <p:pic>
        <p:nvPicPr>
          <p:cNvPr id="554" name="" descr=""/>
          <p:cNvPicPr/>
          <p:nvPr/>
        </p:nvPicPr>
        <p:blipFill>
          <a:blip r:embed="rId1"/>
          <a:stretch/>
        </p:blipFill>
        <p:spPr>
          <a:xfrm>
            <a:off x="548640" y="1005840"/>
            <a:ext cx="2995920" cy="5693040"/>
          </a:xfrm>
          <a:prstGeom prst="rect">
            <a:avLst/>
          </a:prstGeom>
          <a:ln w="0">
            <a:noFill/>
          </a:ln>
        </p:spPr>
      </p:pic>
      <p:pic>
        <p:nvPicPr>
          <p:cNvPr id="555" name="" descr=""/>
          <p:cNvPicPr/>
          <p:nvPr/>
        </p:nvPicPr>
        <p:blipFill>
          <a:blip r:embed="rId2"/>
          <a:stretch/>
        </p:blipFill>
        <p:spPr>
          <a:xfrm>
            <a:off x="5212080" y="1005480"/>
            <a:ext cx="3200400" cy="46634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PlaceHolder 1"/>
          <p:cNvSpPr>
            <a:spLocks noGrp="1"/>
          </p:cNvSpPr>
          <p:nvPr>
            <p:ph type="title"/>
          </p:nvPr>
        </p:nvSpPr>
        <p:spPr>
          <a:xfrm>
            <a:off x="685800" y="304560"/>
            <a:ext cx="7770600" cy="1141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US" sz="3200" spc="-1" strike="noStrike">
                <a:solidFill>
                  <a:srgbClr val="000000"/>
                </a:solidFill>
                <a:latin typeface="dark forest"/>
                <a:ea typeface="Osaka"/>
              </a:rPr>
              <a:t>…</a:t>
            </a:r>
            <a:r>
              <a:rPr b="0" lang="en-US" sz="3200" spc="-1" strike="noStrike">
                <a:solidFill>
                  <a:srgbClr val="000000"/>
                </a:solidFill>
                <a:latin typeface="dark forest"/>
                <a:ea typeface="Osaka"/>
              </a:rPr>
              <a:t>And This</a:t>
            </a:r>
            <a:br>
              <a:rPr sz="3200"/>
            </a:br>
            <a:endParaRPr b="0" lang="en-GB" sz="3200" spc="-1" strike="noStrike">
              <a:solidFill>
                <a:srgbClr val="ffffff"/>
              </a:solidFill>
              <a:latin typeface="dark forest"/>
            </a:endParaRPr>
          </a:p>
        </p:txBody>
      </p:sp>
      <p:pic>
        <p:nvPicPr>
          <p:cNvPr id="557" name="" descr=""/>
          <p:cNvPicPr/>
          <p:nvPr/>
        </p:nvPicPr>
        <p:blipFill>
          <a:blip r:embed="rId1"/>
          <a:stretch/>
        </p:blipFill>
        <p:spPr>
          <a:xfrm>
            <a:off x="548640" y="1005840"/>
            <a:ext cx="2995920" cy="5693040"/>
          </a:xfrm>
          <a:prstGeom prst="rect">
            <a:avLst/>
          </a:prstGeom>
          <a:ln w="0">
            <a:noFill/>
          </a:ln>
        </p:spPr>
      </p:pic>
      <p:pic>
        <p:nvPicPr>
          <p:cNvPr id="558" name="" descr=""/>
          <p:cNvPicPr/>
          <p:nvPr/>
        </p:nvPicPr>
        <p:blipFill>
          <a:blip r:embed="rId2"/>
          <a:stretch/>
        </p:blipFill>
        <p:spPr>
          <a:xfrm>
            <a:off x="5212080" y="1005480"/>
            <a:ext cx="3200400" cy="46634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PlaceHolder 1"/>
          <p:cNvSpPr>
            <a:spLocks noGrp="1"/>
          </p:cNvSpPr>
          <p:nvPr>
            <p:ph type="title"/>
          </p:nvPr>
        </p:nvSpPr>
        <p:spPr>
          <a:xfrm>
            <a:off x="685800" y="304560"/>
            <a:ext cx="7770600" cy="1141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US" sz="3200" spc="-1" strike="noStrike">
                <a:solidFill>
                  <a:srgbClr val="000000"/>
                </a:solidFill>
                <a:latin typeface="dark forest"/>
                <a:ea typeface="Osaka"/>
              </a:rPr>
              <a:t>It’s All About Compromise</a:t>
            </a:r>
            <a:br>
              <a:rPr sz="3200"/>
            </a:br>
            <a:endParaRPr b="0" lang="en-GB" sz="3200" spc="-1" strike="noStrike">
              <a:solidFill>
                <a:srgbClr val="ffffff"/>
              </a:solidFill>
              <a:latin typeface="dark forest"/>
            </a:endParaRPr>
          </a:p>
        </p:txBody>
      </p:sp>
      <p:pic>
        <p:nvPicPr>
          <p:cNvPr id="560" name="" descr=""/>
          <p:cNvPicPr/>
          <p:nvPr/>
        </p:nvPicPr>
        <p:blipFill>
          <a:blip r:embed="rId1"/>
          <a:stretch/>
        </p:blipFill>
        <p:spPr>
          <a:xfrm>
            <a:off x="5212080" y="1005480"/>
            <a:ext cx="3200400" cy="4663440"/>
          </a:xfrm>
          <a:prstGeom prst="rect">
            <a:avLst/>
          </a:prstGeom>
          <a:ln w="0">
            <a:noFill/>
          </a:ln>
        </p:spPr>
      </p:pic>
      <p:sp>
        <p:nvSpPr>
          <p:cNvPr id="561" name="PlaceHolder 2"/>
          <p:cNvSpPr>
            <a:spLocks noGrp="1"/>
          </p:cNvSpPr>
          <p:nvPr>
            <p:ph/>
          </p:nvPr>
        </p:nvSpPr>
        <p:spPr>
          <a:xfrm>
            <a:off x="548640" y="1925280"/>
            <a:ext cx="3931920" cy="1828440"/>
          </a:xfrm>
          <a:prstGeom prst="rect">
            <a:avLst/>
          </a:prstGeom>
          <a:noFill/>
          <a:ln w="31680">
            <a:solidFill>
              <a:srgbClr val="000000"/>
            </a:solidFill>
            <a:round/>
          </a:ln>
        </p:spPr>
        <p:txBody>
          <a:bodyPr lIns="90000" rIns="90000" tIns="46800" bIns="46800" anchor="t">
            <a:noAutofit/>
          </a:bodyPr>
          <a:p>
            <a:pPr indent="0" algn="r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mbria"/>
                <a:ea typeface="Osaka"/>
              </a:rPr>
              <a:t>10kΩ is a good value </a:t>
            </a:r>
            <a:endParaRPr b="0" lang="en-GB" sz="2400" spc="-1" strike="noStrike">
              <a:solidFill>
                <a:srgbClr val="000000"/>
              </a:solidFill>
              <a:latin typeface="HelveticaNeueLT Pro 77 BdCn"/>
            </a:endParaRPr>
          </a:p>
          <a:p>
            <a:pPr indent="0" algn="r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mbria"/>
                <a:ea typeface="Osaka"/>
              </a:rPr>
              <a:t>(brown-black-black-red-gold) </a:t>
            </a:r>
            <a:endParaRPr b="0" lang="en-GB" sz="2400" spc="-1" strike="noStrike">
              <a:solidFill>
                <a:srgbClr val="000000"/>
              </a:solidFill>
              <a:latin typeface="HelveticaNeueLT Pro 77 BdCn"/>
            </a:endParaRPr>
          </a:p>
          <a:p>
            <a:pPr indent="0" algn="r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mbria"/>
                <a:ea typeface="Osaka"/>
              </a:rPr>
              <a:t>or </a:t>
            </a:r>
            <a:endParaRPr b="0" lang="en-GB" sz="2400" spc="-1" strike="noStrike">
              <a:solidFill>
                <a:srgbClr val="000000"/>
              </a:solidFill>
              <a:latin typeface="HelveticaNeueLT Pro 77 BdCn"/>
            </a:endParaRPr>
          </a:p>
          <a:p>
            <a:pPr indent="0" algn="r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mbria"/>
                <a:ea typeface="Osaka"/>
              </a:rPr>
              <a:t>(brown-black-orange-gold) </a:t>
            </a:r>
            <a:endParaRPr b="0" lang="en-GB" sz="2400" spc="-1" strike="noStrike">
              <a:solidFill>
                <a:srgbClr val="000000"/>
              </a:solidFill>
              <a:latin typeface="HelveticaNeueLT Pro 77 BdC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685800" y="304560"/>
            <a:ext cx="7770600" cy="1141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US" sz="3200" spc="-1" strike="noStrike">
                <a:solidFill>
                  <a:srgbClr val="000000"/>
                </a:solidFill>
                <a:latin typeface="dark forest"/>
                <a:ea typeface="Osaka"/>
              </a:rPr>
              <a:t>Push Button and Breadboard Connections</a:t>
            </a:r>
            <a:endParaRPr b="0" lang="en-GB" sz="3200" spc="-1" strike="noStrike">
              <a:solidFill>
                <a:srgbClr val="ffffff"/>
              </a:solidFill>
              <a:latin typeface="dark forest"/>
            </a:endParaRPr>
          </a:p>
        </p:txBody>
      </p:sp>
      <p:pic>
        <p:nvPicPr>
          <p:cNvPr id="172" name="" descr=""/>
          <p:cNvPicPr/>
          <p:nvPr/>
        </p:nvPicPr>
        <p:blipFill>
          <a:blip r:embed="rId1"/>
          <a:stretch/>
        </p:blipFill>
        <p:spPr>
          <a:xfrm>
            <a:off x="6746400" y="1644120"/>
            <a:ext cx="1666440" cy="1009440"/>
          </a:xfrm>
          <a:prstGeom prst="rect">
            <a:avLst/>
          </a:prstGeom>
          <a:ln w="0">
            <a:noFill/>
          </a:ln>
        </p:spPr>
      </p:pic>
      <p:pic>
        <p:nvPicPr>
          <p:cNvPr id="173" name="" descr=""/>
          <p:cNvPicPr/>
          <p:nvPr/>
        </p:nvPicPr>
        <p:blipFill>
          <a:blip r:embed="rId2"/>
          <a:stretch/>
        </p:blipFill>
        <p:spPr>
          <a:xfrm>
            <a:off x="4277160" y="1465560"/>
            <a:ext cx="1463040" cy="1424520"/>
          </a:xfrm>
          <a:prstGeom prst="rect">
            <a:avLst/>
          </a:prstGeom>
          <a:ln w="0">
            <a:noFill/>
          </a:ln>
        </p:spPr>
      </p:pic>
      <p:pic>
        <p:nvPicPr>
          <p:cNvPr id="174" name="" descr=""/>
          <p:cNvPicPr/>
          <p:nvPr/>
        </p:nvPicPr>
        <p:blipFill>
          <a:blip r:embed="rId3"/>
          <a:stretch/>
        </p:blipFill>
        <p:spPr>
          <a:xfrm>
            <a:off x="607320" y="1407960"/>
            <a:ext cx="3108600" cy="4809600"/>
          </a:xfrm>
          <a:prstGeom prst="rect">
            <a:avLst/>
          </a:prstGeom>
          <a:ln w="0">
            <a:noFill/>
          </a:ln>
        </p:spPr>
      </p:pic>
      <p:sp>
        <p:nvSpPr>
          <p:cNvPr id="175" name="PlaceHolder 2"/>
          <p:cNvSpPr>
            <a:spLocks noGrp="1"/>
          </p:cNvSpPr>
          <p:nvPr>
            <p:ph/>
          </p:nvPr>
        </p:nvSpPr>
        <p:spPr>
          <a:xfrm>
            <a:off x="4098240" y="3200040"/>
            <a:ext cx="4249800" cy="3082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p>
            <a:pPr indent="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Cambria"/>
                <a:ea typeface="Osaka"/>
              </a:rPr>
              <a:t>Our buttons have to bridge the gap on our breadboards</a:t>
            </a:r>
            <a:endParaRPr b="0" lang="en-GB" sz="2800" spc="-1" strike="noStrike">
              <a:solidFill>
                <a:srgbClr val="000000"/>
              </a:solidFill>
              <a:latin typeface="HelveticaNeueLT Pro 77 BdCn"/>
            </a:endParaRPr>
          </a:p>
          <a:p>
            <a:pPr indent="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endParaRPr b="0" lang="en-GB" sz="2800" spc="-1" strike="noStrike">
              <a:solidFill>
                <a:srgbClr val="000000"/>
              </a:solidFill>
              <a:latin typeface="HelveticaNeueLT Pro 77 BdCn"/>
            </a:endParaRPr>
          </a:p>
          <a:p>
            <a:pPr indent="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Cambria"/>
                <a:ea typeface="Osaka"/>
              </a:rPr>
              <a:t>The top pins are connected to each other and so are the bottom ones</a:t>
            </a:r>
            <a:endParaRPr b="0" lang="en-GB" sz="2800" spc="-1" strike="noStrike">
              <a:solidFill>
                <a:srgbClr val="000000"/>
              </a:solidFill>
              <a:latin typeface="HelveticaNeueLT Pro 77 BdCn"/>
            </a:endParaRPr>
          </a:p>
          <a:p>
            <a:pPr indent="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endParaRPr b="0" lang="en-GB" sz="2800" spc="-1" strike="noStrike">
              <a:solidFill>
                <a:srgbClr val="000000"/>
              </a:solidFill>
              <a:latin typeface="HelveticaNeueLT Pro 77 BdC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PlaceHolder 1"/>
          <p:cNvSpPr>
            <a:spLocks noGrp="1"/>
          </p:cNvSpPr>
          <p:nvPr>
            <p:ph type="title"/>
          </p:nvPr>
        </p:nvSpPr>
        <p:spPr>
          <a:xfrm>
            <a:off x="685800" y="304560"/>
            <a:ext cx="7770600" cy="1141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US" sz="3200" spc="-1" strike="noStrike">
                <a:solidFill>
                  <a:srgbClr val="000000"/>
                </a:solidFill>
                <a:latin typeface="dark forest"/>
                <a:ea typeface="Osaka"/>
              </a:rPr>
              <a:t>Decoding Resistor Values</a:t>
            </a:r>
            <a:endParaRPr b="0" lang="en-GB" sz="3200" spc="-1" strike="noStrike">
              <a:solidFill>
                <a:srgbClr val="ffffff"/>
              </a:solidFill>
              <a:latin typeface="dark forest"/>
            </a:endParaRPr>
          </a:p>
        </p:txBody>
      </p:sp>
      <p:pic>
        <p:nvPicPr>
          <p:cNvPr id="563" name="" descr=""/>
          <p:cNvPicPr/>
          <p:nvPr/>
        </p:nvPicPr>
        <p:blipFill>
          <a:blip r:embed="rId1"/>
          <a:stretch/>
        </p:blipFill>
        <p:spPr>
          <a:xfrm>
            <a:off x="1643400" y="1188360"/>
            <a:ext cx="6037560" cy="50954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PlaceHolder 1"/>
          <p:cNvSpPr>
            <a:spLocks noGrp="1"/>
          </p:cNvSpPr>
          <p:nvPr>
            <p:ph/>
          </p:nvPr>
        </p:nvSpPr>
        <p:spPr>
          <a:xfrm>
            <a:off x="6745680" y="2314440"/>
            <a:ext cx="2190600" cy="2074320"/>
          </a:xfrm>
          <a:prstGeom prst="rect">
            <a:avLst/>
          </a:prstGeom>
          <a:noFill/>
          <a:ln w="31680">
            <a:solidFill>
              <a:srgbClr val="000000"/>
            </a:solidFill>
            <a:round/>
          </a:ln>
        </p:spPr>
        <p:txBody>
          <a:bodyPr lIns="90000" rIns="90000" tIns="46800" bIns="46800" anchor="t">
            <a:noAutofit/>
          </a:bodyPr>
          <a:p>
            <a:pPr indent="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mbria"/>
                <a:ea typeface="Osaka"/>
              </a:rPr>
              <a:t>Schematic of Pull-Up Resistor and Switch</a:t>
            </a:r>
            <a:endParaRPr b="0" lang="en-GB" sz="2400" spc="-1" strike="noStrike">
              <a:solidFill>
                <a:srgbClr val="000000"/>
              </a:solidFill>
              <a:latin typeface="HelveticaNeueLT Pro 77 BdCn"/>
            </a:endParaRPr>
          </a:p>
        </p:txBody>
      </p:sp>
      <p:sp>
        <p:nvSpPr>
          <p:cNvPr id="565" name="PlaceHolder 2"/>
          <p:cNvSpPr>
            <a:spLocks noGrp="1"/>
          </p:cNvSpPr>
          <p:nvPr>
            <p:ph type="title"/>
          </p:nvPr>
        </p:nvSpPr>
        <p:spPr>
          <a:xfrm>
            <a:off x="457200" y="16920"/>
            <a:ext cx="8321040" cy="1141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dark forest"/>
                <a:ea typeface="Osaka"/>
              </a:rPr>
              <a:t>Project #4 – Button/Maintained Switch Switch</a:t>
            </a:r>
            <a:br>
              <a:rPr sz="3200"/>
            </a:br>
            <a:r>
              <a:rPr b="0" lang="en-US" sz="3200" spc="-1" strike="noStrike">
                <a:solidFill>
                  <a:srgbClr val="000000"/>
                </a:solidFill>
                <a:latin typeface="dark forest"/>
                <a:ea typeface="Osaka"/>
              </a:rPr>
              <a:t>Input Schematic</a:t>
            </a:r>
            <a:endParaRPr b="0" lang="en-GB" sz="3200" spc="-1" strike="noStrike">
              <a:solidFill>
                <a:srgbClr val="ffffff"/>
              </a:solidFill>
              <a:latin typeface="dark forest"/>
            </a:endParaRPr>
          </a:p>
        </p:txBody>
      </p:sp>
      <p:pic>
        <p:nvPicPr>
          <p:cNvPr id="566" name="" descr=""/>
          <p:cNvPicPr/>
          <p:nvPr/>
        </p:nvPicPr>
        <p:blipFill>
          <a:blip r:embed="rId1"/>
          <a:stretch/>
        </p:blipFill>
        <p:spPr>
          <a:xfrm>
            <a:off x="3108960" y="1280520"/>
            <a:ext cx="3474720" cy="5222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PlaceHolder 1"/>
          <p:cNvSpPr>
            <a:spLocks noGrp="1"/>
          </p:cNvSpPr>
          <p:nvPr>
            <p:ph/>
          </p:nvPr>
        </p:nvSpPr>
        <p:spPr>
          <a:xfrm>
            <a:off x="6745320" y="2314080"/>
            <a:ext cx="2190600" cy="2074320"/>
          </a:xfrm>
          <a:prstGeom prst="rect">
            <a:avLst/>
          </a:prstGeom>
          <a:noFill/>
          <a:ln w="31680">
            <a:solidFill>
              <a:srgbClr val="000000"/>
            </a:solidFill>
            <a:round/>
          </a:ln>
        </p:spPr>
        <p:txBody>
          <a:bodyPr lIns="90000" rIns="90000" tIns="46800" bIns="46800" anchor="t">
            <a:noAutofit/>
          </a:bodyPr>
          <a:p>
            <a:pPr indent="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mbria"/>
                <a:ea typeface="Osaka"/>
              </a:rPr>
              <a:t>And the output is still the same as Project 1!</a:t>
            </a:r>
            <a:endParaRPr b="0" lang="en-GB" sz="2400" spc="-1" strike="noStrike">
              <a:solidFill>
                <a:srgbClr val="000000"/>
              </a:solidFill>
              <a:latin typeface="HelveticaNeueLT Pro 77 BdCn"/>
            </a:endParaRPr>
          </a:p>
        </p:txBody>
      </p:sp>
      <p:sp>
        <p:nvSpPr>
          <p:cNvPr id="568" name="PlaceHolder 2"/>
          <p:cNvSpPr>
            <a:spLocks noGrp="1"/>
          </p:cNvSpPr>
          <p:nvPr>
            <p:ph type="title"/>
          </p:nvPr>
        </p:nvSpPr>
        <p:spPr>
          <a:xfrm>
            <a:off x="457200" y="16920"/>
            <a:ext cx="8321040" cy="1141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dark forest"/>
                <a:ea typeface="Osaka"/>
              </a:rPr>
              <a:t>Project #4 – Button/Maintained Switch Switch</a:t>
            </a:r>
            <a:br>
              <a:rPr sz="3200"/>
            </a:br>
            <a:r>
              <a:rPr b="0" lang="en-US" sz="3200" spc="-1" strike="noStrike">
                <a:solidFill>
                  <a:srgbClr val="000000"/>
                </a:solidFill>
                <a:latin typeface="dark forest"/>
                <a:ea typeface="Osaka"/>
              </a:rPr>
              <a:t>Full Schematic</a:t>
            </a:r>
            <a:endParaRPr b="0" lang="en-GB" sz="3200" spc="-1" strike="noStrike">
              <a:solidFill>
                <a:srgbClr val="ffffff"/>
              </a:solidFill>
              <a:latin typeface="dark forest"/>
            </a:endParaRPr>
          </a:p>
        </p:txBody>
      </p:sp>
      <p:pic>
        <p:nvPicPr>
          <p:cNvPr id="569" name="" descr=""/>
          <p:cNvPicPr/>
          <p:nvPr/>
        </p:nvPicPr>
        <p:blipFill>
          <a:blip r:embed="rId1"/>
          <a:stretch/>
        </p:blipFill>
        <p:spPr>
          <a:xfrm>
            <a:off x="2194560" y="1119960"/>
            <a:ext cx="4389120" cy="5372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0" name="" descr=""/>
          <p:cNvPicPr/>
          <p:nvPr/>
        </p:nvPicPr>
        <p:blipFill>
          <a:blip r:embed="rId1"/>
          <a:stretch/>
        </p:blipFill>
        <p:spPr>
          <a:xfrm>
            <a:off x="200880" y="1665000"/>
            <a:ext cx="3456720" cy="4003920"/>
          </a:xfrm>
          <a:prstGeom prst="rect">
            <a:avLst/>
          </a:prstGeom>
          <a:ln w="0">
            <a:noFill/>
          </a:ln>
        </p:spPr>
      </p:pic>
      <p:sp>
        <p:nvSpPr>
          <p:cNvPr id="571" name="PlaceHolder 1"/>
          <p:cNvSpPr>
            <a:spLocks noGrp="1"/>
          </p:cNvSpPr>
          <p:nvPr>
            <p:ph type="title"/>
          </p:nvPr>
        </p:nvSpPr>
        <p:spPr>
          <a:xfrm>
            <a:off x="457200" y="16920"/>
            <a:ext cx="8321040" cy="1141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dark forest"/>
                <a:ea typeface="Osaka"/>
              </a:rPr>
              <a:t>Project #4 – Button/Maintained Switch Switch</a:t>
            </a:r>
            <a:br>
              <a:rPr sz="3200"/>
            </a:br>
            <a:r>
              <a:rPr b="0" lang="en-US" sz="3200" spc="-1" strike="noStrike">
                <a:solidFill>
                  <a:srgbClr val="000000"/>
                </a:solidFill>
                <a:latin typeface="dark forest"/>
                <a:ea typeface="Osaka"/>
              </a:rPr>
              <a:t>Wiring Diagram</a:t>
            </a:r>
            <a:endParaRPr b="0" lang="en-GB" sz="3200" spc="-1" strike="noStrike">
              <a:solidFill>
                <a:srgbClr val="ffffff"/>
              </a:solidFill>
              <a:latin typeface="dark forest"/>
            </a:endParaRPr>
          </a:p>
        </p:txBody>
      </p:sp>
      <p:pic>
        <p:nvPicPr>
          <p:cNvPr id="572" name="" descr=""/>
          <p:cNvPicPr/>
          <p:nvPr/>
        </p:nvPicPr>
        <p:blipFill>
          <a:blip r:embed="rId2"/>
          <a:stretch/>
        </p:blipFill>
        <p:spPr>
          <a:xfrm>
            <a:off x="3803760" y="1371600"/>
            <a:ext cx="5259960" cy="4383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PlaceHolder 1"/>
          <p:cNvSpPr>
            <a:spLocks noGrp="1"/>
          </p:cNvSpPr>
          <p:nvPr>
            <p:ph/>
          </p:nvPr>
        </p:nvSpPr>
        <p:spPr>
          <a:xfrm>
            <a:off x="685800" y="1429920"/>
            <a:ext cx="7770600" cy="4647960"/>
          </a:xfrm>
          <a:prstGeom prst="rect">
            <a:avLst/>
          </a:prstGeom>
          <a:noFill/>
          <a:ln w="31680">
            <a:solidFill>
              <a:srgbClr val="000000"/>
            </a:solidFill>
            <a:round/>
          </a:ln>
        </p:spPr>
        <p:txBody>
          <a:bodyPr lIns="182880" rIns="182880" tIns="91440" bIns="91440" anchor="t">
            <a:noAutofit/>
          </a:bodyPr>
          <a:p>
            <a:pPr marL="343080" indent="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1" lang="en-US" sz="2400" spc="-1" strike="noStrike">
                <a:solidFill>
                  <a:srgbClr val="3465a4"/>
                </a:solidFill>
                <a:latin typeface="Courier New"/>
                <a:ea typeface="Osaka"/>
              </a:rPr>
              <a:t>pinMode</a:t>
            </a:r>
            <a:r>
              <a:rPr b="0" lang="en-US" sz="2400" spc="-1" strike="noStrike">
                <a:solidFill>
                  <a:srgbClr val="3465a4"/>
                </a:solidFill>
                <a:latin typeface="Courier New"/>
                <a:ea typeface="Osaka"/>
              </a:rPr>
              <a:t>(pin, INPUT/OUTPUT);</a:t>
            </a:r>
            <a:endParaRPr b="0" lang="en-GB" sz="2400" spc="-1" strike="noStrike">
              <a:solidFill>
                <a:srgbClr val="000000"/>
              </a:solidFill>
              <a:latin typeface="HelveticaNeueLT Pro 77 BdCn"/>
            </a:endParaRPr>
          </a:p>
          <a:p>
            <a:pPr marL="343080" indent="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endParaRPr b="0" lang="en-GB" sz="2400" spc="-1" strike="noStrike">
              <a:solidFill>
                <a:srgbClr val="000000"/>
              </a:solidFill>
              <a:latin typeface="HelveticaNeueLT Pro 77 BdCn"/>
            </a:endParaRPr>
          </a:p>
          <a:p>
            <a:pPr marL="343080" indent="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endParaRPr b="0" lang="en-GB" sz="2400" spc="-1" strike="noStrike">
              <a:solidFill>
                <a:srgbClr val="000000"/>
              </a:solidFill>
              <a:latin typeface="HelveticaNeueLT Pro 77 BdCn"/>
            </a:endParaRPr>
          </a:p>
          <a:p>
            <a:pPr marL="343080" indent="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endParaRPr b="0" lang="en-GB" sz="2400" spc="-1" strike="noStrike">
              <a:solidFill>
                <a:srgbClr val="000000"/>
              </a:solidFill>
              <a:latin typeface="HelveticaNeueLT Pro 77 BdCn"/>
            </a:endParaRPr>
          </a:p>
        </p:txBody>
      </p:sp>
      <p:sp>
        <p:nvSpPr>
          <p:cNvPr id="574" name="PlaceHolder 2"/>
          <p:cNvSpPr>
            <a:spLocks noGrp="1"/>
          </p:cNvSpPr>
          <p:nvPr>
            <p:ph type="title"/>
          </p:nvPr>
        </p:nvSpPr>
        <p:spPr>
          <a:xfrm>
            <a:off x="457200" y="16920"/>
            <a:ext cx="8321040" cy="1141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dark forest"/>
                <a:ea typeface="Osaka"/>
              </a:rPr>
              <a:t>Project #4 – Button/Maintained Switch Switch</a:t>
            </a:r>
            <a:br>
              <a:rPr sz="3200"/>
            </a:br>
            <a:r>
              <a:rPr b="0" lang="en-US" sz="3200" spc="-1" strike="noStrike">
                <a:solidFill>
                  <a:srgbClr val="000000"/>
                </a:solidFill>
                <a:latin typeface="dark forest"/>
                <a:ea typeface="Osaka"/>
              </a:rPr>
              <a:t>Our First Input Commands!</a:t>
            </a:r>
            <a:endParaRPr b="0" lang="en-GB" sz="3200" spc="-1" strike="noStrike">
              <a:solidFill>
                <a:srgbClr val="ffffff"/>
              </a:solidFill>
              <a:latin typeface="dark forest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PlaceHolder 1"/>
          <p:cNvSpPr>
            <a:spLocks noGrp="1"/>
          </p:cNvSpPr>
          <p:nvPr>
            <p:ph/>
          </p:nvPr>
        </p:nvSpPr>
        <p:spPr>
          <a:xfrm>
            <a:off x="685800" y="1429920"/>
            <a:ext cx="7770600" cy="4647960"/>
          </a:xfrm>
          <a:prstGeom prst="rect">
            <a:avLst/>
          </a:prstGeom>
          <a:noFill/>
          <a:ln w="31680">
            <a:solidFill>
              <a:srgbClr val="000000"/>
            </a:solidFill>
            <a:round/>
          </a:ln>
        </p:spPr>
        <p:txBody>
          <a:bodyPr lIns="182880" rIns="182880" tIns="91440" bIns="91440" anchor="t">
            <a:noAutofit/>
          </a:bodyPr>
          <a:p>
            <a:pPr marL="343080" indent="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1" lang="en-US" sz="2400" spc="-1" strike="noStrike">
                <a:solidFill>
                  <a:srgbClr val="3465a4"/>
                </a:solidFill>
                <a:latin typeface="Courier New"/>
                <a:ea typeface="Osaka"/>
              </a:rPr>
              <a:t>pinMode</a:t>
            </a:r>
            <a:r>
              <a:rPr b="0" lang="en-US" sz="2400" spc="-1" strike="noStrike">
                <a:solidFill>
                  <a:srgbClr val="3465a4"/>
                </a:solidFill>
                <a:latin typeface="Courier New"/>
                <a:ea typeface="Osaka"/>
              </a:rPr>
              <a:t>(pin, INPUT/OUTPUT);</a:t>
            </a:r>
            <a:endParaRPr b="0" lang="en-GB" sz="2400" spc="-1" strike="noStrike">
              <a:solidFill>
                <a:srgbClr val="000000"/>
              </a:solidFill>
              <a:latin typeface="HelveticaNeueLT Pro 77 BdCn"/>
            </a:endParaRPr>
          </a:p>
          <a:p>
            <a:pPr marL="343080" indent="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ourier New"/>
                <a:ea typeface="Osaka"/>
              </a:rPr>
              <a:t>	</a:t>
            </a:r>
            <a:r>
              <a:rPr b="0" lang="en-US" sz="2400" spc="-1" strike="noStrike" u="sng">
                <a:solidFill>
                  <a:srgbClr val="000000"/>
                </a:solidFill>
                <a:uFillTx/>
                <a:latin typeface="Courier New"/>
                <a:ea typeface="Osaka"/>
              </a:rPr>
              <a:t>ex</a:t>
            </a:r>
            <a:r>
              <a:rPr b="0" lang="en-US" sz="2400" spc="-1" strike="noStrike">
                <a:solidFill>
                  <a:srgbClr val="000000"/>
                </a:solidFill>
                <a:latin typeface="Courier New"/>
                <a:ea typeface="Osaka"/>
              </a:rPr>
              <a:t>: </a:t>
            </a:r>
            <a:r>
              <a:rPr b="1" lang="en-US" sz="2400" spc="-1" strike="noStrike">
                <a:solidFill>
                  <a:srgbClr val="000000"/>
                </a:solidFill>
                <a:latin typeface="Courier New"/>
                <a:ea typeface="Osaka"/>
              </a:rPr>
              <a:t>pinMode</a:t>
            </a:r>
            <a:r>
              <a:rPr b="0" lang="en-US" sz="2400" spc="-1" strike="noStrike">
                <a:solidFill>
                  <a:srgbClr val="000000"/>
                </a:solidFill>
                <a:latin typeface="Courier New"/>
                <a:ea typeface="Osaka"/>
              </a:rPr>
              <a:t>(2, INPUT);</a:t>
            </a:r>
            <a:endParaRPr b="0" lang="en-GB" sz="2400" spc="-1" strike="noStrike">
              <a:solidFill>
                <a:srgbClr val="000000"/>
              </a:solidFill>
              <a:latin typeface="HelveticaNeueLT Pro 77 BdCn"/>
            </a:endParaRPr>
          </a:p>
          <a:p>
            <a:pPr marL="343080" indent="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endParaRPr b="0" lang="en-GB" sz="2400" spc="-1" strike="noStrike">
              <a:solidFill>
                <a:srgbClr val="000000"/>
              </a:solidFill>
              <a:latin typeface="HelveticaNeueLT Pro 77 BdCn"/>
            </a:endParaRPr>
          </a:p>
          <a:p>
            <a:pPr marL="343080" indent="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endParaRPr b="0" lang="en-GB" sz="2400" spc="-1" strike="noStrike">
              <a:solidFill>
                <a:srgbClr val="000000"/>
              </a:solidFill>
              <a:latin typeface="HelveticaNeueLT Pro 77 BdCn"/>
            </a:endParaRPr>
          </a:p>
          <a:p>
            <a:pPr marL="343080" indent="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endParaRPr b="0" lang="en-GB" sz="2400" spc="-1" strike="noStrike">
              <a:solidFill>
                <a:srgbClr val="000000"/>
              </a:solidFill>
              <a:latin typeface="HelveticaNeueLT Pro 77 BdCn"/>
            </a:endParaRPr>
          </a:p>
        </p:txBody>
      </p:sp>
      <p:sp>
        <p:nvSpPr>
          <p:cNvPr id="576" name="PlaceHolder 2"/>
          <p:cNvSpPr>
            <a:spLocks noGrp="1"/>
          </p:cNvSpPr>
          <p:nvPr>
            <p:ph type="title"/>
          </p:nvPr>
        </p:nvSpPr>
        <p:spPr>
          <a:xfrm>
            <a:off x="457200" y="16920"/>
            <a:ext cx="8321040" cy="1141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dark forest"/>
                <a:ea typeface="Osaka"/>
              </a:rPr>
              <a:t>Project #4 – Button/Maintained Switch Switch</a:t>
            </a:r>
            <a:br>
              <a:rPr sz="3200"/>
            </a:br>
            <a:r>
              <a:rPr b="0" lang="en-US" sz="3200" spc="-1" strike="noStrike">
                <a:solidFill>
                  <a:srgbClr val="000000"/>
                </a:solidFill>
                <a:latin typeface="dark forest"/>
                <a:ea typeface="Osaka"/>
              </a:rPr>
              <a:t>Our First Input Commands!</a:t>
            </a:r>
            <a:endParaRPr b="0" lang="en-GB" sz="3200" spc="-1" strike="noStrike">
              <a:solidFill>
                <a:srgbClr val="ffffff"/>
              </a:solidFill>
              <a:latin typeface="dark forest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PlaceHolder 1"/>
          <p:cNvSpPr>
            <a:spLocks noGrp="1"/>
          </p:cNvSpPr>
          <p:nvPr>
            <p:ph/>
          </p:nvPr>
        </p:nvSpPr>
        <p:spPr>
          <a:xfrm>
            <a:off x="685800" y="1429920"/>
            <a:ext cx="7770600" cy="4647960"/>
          </a:xfrm>
          <a:prstGeom prst="rect">
            <a:avLst/>
          </a:prstGeom>
          <a:noFill/>
          <a:ln w="31680">
            <a:solidFill>
              <a:srgbClr val="000000"/>
            </a:solidFill>
            <a:round/>
          </a:ln>
        </p:spPr>
        <p:txBody>
          <a:bodyPr lIns="182880" rIns="182880" tIns="91440" bIns="91440" anchor="t">
            <a:noAutofit/>
          </a:bodyPr>
          <a:p>
            <a:pPr marL="343080" indent="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1" lang="en-US" sz="2400" spc="-1" strike="noStrike">
                <a:solidFill>
                  <a:srgbClr val="3465a4"/>
                </a:solidFill>
                <a:latin typeface="Courier New"/>
                <a:ea typeface="Osaka"/>
              </a:rPr>
              <a:t>pinMode</a:t>
            </a:r>
            <a:r>
              <a:rPr b="0" lang="en-US" sz="2400" spc="-1" strike="noStrike">
                <a:solidFill>
                  <a:srgbClr val="3465a4"/>
                </a:solidFill>
                <a:latin typeface="Courier New"/>
                <a:ea typeface="Osaka"/>
              </a:rPr>
              <a:t>(pin, INPUT/OUTPUT);</a:t>
            </a:r>
            <a:endParaRPr b="0" lang="en-GB" sz="2400" spc="-1" strike="noStrike">
              <a:solidFill>
                <a:srgbClr val="000000"/>
              </a:solidFill>
              <a:latin typeface="HelveticaNeueLT Pro 77 BdCn"/>
            </a:endParaRPr>
          </a:p>
          <a:p>
            <a:pPr marL="343080" indent="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ourier New"/>
                <a:ea typeface="Osaka"/>
              </a:rPr>
              <a:t>	</a:t>
            </a:r>
            <a:r>
              <a:rPr b="0" lang="en-US" sz="2400" spc="-1" strike="noStrike" u="sng">
                <a:solidFill>
                  <a:srgbClr val="000000"/>
                </a:solidFill>
                <a:uFillTx/>
                <a:latin typeface="Courier New"/>
                <a:ea typeface="Osaka"/>
              </a:rPr>
              <a:t>ex</a:t>
            </a:r>
            <a:r>
              <a:rPr b="0" lang="en-US" sz="2400" spc="-1" strike="noStrike">
                <a:solidFill>
                  <a:srgbClr val="000000"/>
                </a:solidFill>
                <a:latin typeface="Courier New"/>
                <a:ea typeface="Osaka"/>
              </a:rPr>
              <a:t>: </a:t>
            </a:r>
            <a:r>
              <a:rPr b="1" lang="en-US" sz="2400" spc="-1" strike="noStrike">
                <a:solidFill>
                  <a:srgbClr val="000000"/>
                </a:solidFill>
                <a:latin typeface="Courier New"/>
                <a:ea typeface="Osaka"/>
              </a:rPr>
              <a:t>pinMode</a:t>
            </a:r>
            <a:r>
              <a:rPr b="0" lang="en-US" sz="2400" spc="-1" strike="noStrike">
                <a:solidFill>
                  <a:srgbClr val="000000"/>
                </a:solidFill>
                <a:latin typeface="Courier New"/>
                <a:ea typeface="Osaka"/>
              </a:rPr>
              <a:t>(2, INPUT);</a:t>
            </a:r>
            <a:endParaRPr b="0" lang="en-GB" sz="2400" spc="-1" strike="noStrike">
              <a:solidFill>
                <a:srgbClr val="000000"/>
              </a:solidFill>
              <a:latin typeface="HelveticaNeueLT Pro 77 BdCn"/>
            </a:endParaRPr>
          </a:p>
          <a:p>
            <a:pPr marL="343080" indent="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endParaRPr b="0" lang="en-GB" sz="2400" spc="-1" strike="noStrike">
              <a:solidFill>
                <a:srgbClr val="000000"/>
              </a:solidFill>
              <a:latin typeface="HelveticaNeueLT Pro 77 BdCn"/>
            </a:endParaRPr>
          </a:p>
          <a:p>
            <a:pPr marL="343080" indent="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1" lang="en-US" sz="2400" spc="-1" strike="noStrike">
                <a:solidFill>
                  <a:srgbClr val="3465a4"/>
                </a:solidFill>
                <a:latin typeface="Courier New"/>
                <a:ea typeface="Osaka"/>
              </a:rPr>
              <a:t>digitalRead</a:t>
            </a:r>
            <a:r>
              <a:rPr b="0" lang="en-US" sz="2400" spc="-1" strike="noStrike">
                <a:solidFill>
                  <a:srgbClr val="3465a4"/>
                </a:solidFill>
                <a:latin typeface="Courier New"/>
                <a:ea typeface="Osaka"/>
              </a:rPr>
              <a:t>(pin);</a:t>
            </a:r>
            <a:endParaRPr b="0" lang="en-GB" sz="2400" spc="-1" strike="noStrike">
              <a:solidFill>
                <a:srgbClr val="000000"/>
              </a:solidFill>
              <a:latin typeface="HelveticaNeueLT Pro 77 BdCn"/>
            </a:endParaRPr>
          </a:p>
          <a:p>
            <a:pPr marL="343080" indent="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endParaRPr b="0" lang="en-GB" sz="2400" spc="-1" strike="noStrike">
              <a:solidFill>
                <a:srgbClr val="000000"/>
              </a:solidFill>
              <a:latin typeface="HelveticaNeueLT Pro 77 BdCn"/>
            </a:endParaRPr>
          </a:p>
          <a:p>
            <a:pPr marL="343080" indent="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endParaRPr b="0" lang="en-GB" sz="2400" spc="-1" strike="noStrike">
              <a:solidFill>
                <a:srgbClr val="000000"/>
              </a:solidFill>
              <a:latin typeface="HelveticaNeueLT Pro 77 BdCn"/>
            </a:endParaRPr>
          </a:p>
        </p:txBody>
      </p:sp>
      <p:sp>
        <p:nvSpPr>
          <p:cNvPr id="578" name="PlaceHolder 2"/>
          <p:cNvSpPr>
            <a:spLocks noGrp="1"/>
          </p:cNvSpPr>
          <p:nvPr>
            <p:ph type="title"/>
          </p:nvPr>
        </p:nvSpPr>
        <p:spPr>
          <a:xfrm>
            <a:off x="457200" y="16920"/>
            <a:ext cx="8321040" cy="1141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dark forest"/>
                <a:ea typeface="Osaka"/>
              </a:rPr>
              <a:t>Project #4 – Button/Maintained Switch Switch</a:t>
            </a:r>
            <a:br>
              <a:rPr sz="3200"/>
            </a:br>
            <a:r>
              <a:rPr b="0" lang="en-US" sz="3200" spc="-1" strike="noStrike">
                <a:solidFill>
                  <a:srgbClr val="000000"/>
                </a:solidFill>
                <a:latin typeface="dark forest"/>
                <a:ea typeface="Osaka"/>
              </a:rPr>
              <a:t>Our First Input Commands!</a:t>
            </a:r>
            <a:endParaRPr b="0" lang="en-GB" sz="3200" spc="-1" strike="noStrike">
              <a:solidFill>
                <a:srgbClr val="ffffff"/>
              </a:solidFill>
              <a:latin typeface="dark forest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PlaceHolder 1"/>
          <p:cNvSpPr>
            <a:spLocks noGrp="1"/>
          </p:cNvSpPr>
          <p:nvPr>
            <p:ph/>
          </p:nvPr>
        </p:nvSpPr>
        <p:spPr>
          <a:xfrm>
            <a:off x="685800" y="1429920"/>
            <a:ext cx="7770600" cy="4647960"/>
          </a:xfrm>
          <a:prstGeom prst="rect">
            <a:avLst/>
          </a:prstGeom>
          <a:noFill/>
          <a:ln w="31680">
            <a:solidFill>
              <a:srgbClr val="000000"/>
            </a:solidFill>
            <a:round/>
          </a:ln>
        </p:spPr>
        <p:txBody>
          <a:bodyPr lIns="182880" rIns="182880" tIns="91440" bIns="91440" anchor="t">
            <a:noAutofit/>
          </a:bodyPr>
          <a:p>
            <a:pPr marL="343080" indent="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1" lang="en-US" sz="2400" spc="-1" strike="noStrike">
                <a:solidFill>
                  <a:srgbClr val="3465a4"/>
                </a:solidFill>
                <a:latin typeface="Courier New"/>
                <a:ea typeface="Osaka"/>
              </a:rPr>
              <a:t>pinMode</a:t>
            </a:r>
            <a:r>
              <a:rPr b="0" lang="en-US" sz="2400" spc="-1" strike="noStrike">
                <a:solidFill>
                  <a:srgbClr val="3465a4"/>
                </a:solidFill>
                <a:latin typeface="Courier New"/>
                <a:ea typeface="Osaka"/>
              </a:rPr>
              <a:t>(pin, INPUT/OUTPUT);</a:t>
            </a:r>
            <a:endParaRPr b="0" lang="en-GB" sz="2400" spc="-1" strike="noStrike">
              <a:solidFill>
                <a:srgbClr val="000000"/>
              </a:solidFill>
              <a:latin typeface="HelveticaNeueLT Pro 77 BdCn"/>
            </a:endParaRPr>
          </a:p>
          <a:p>
            <a:pPr marL="343080" indent="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ourier New"/>
                <a:ea typeface="Osaka"/>
              </a:rPr>
              <a:t>	</a:t>
            </a:r>
            <a:r>
              <a:rPr b="0" lang="en-US" sz="2400" spc="-1" strike="noStrike" u="sng">
                <a:solidFill>
                  <a:srgbClr val="000000"/>
                </a:solidFill>
                <a:uFillTx/>
                <a:latin typeface="Courier New"/>
                <a:ea typeface="Osaka"/>
              </a:rPr>
              <a:t>ex</a:t>
            </a:r>
            <a:r>
              <a:rPr b="0" lang="en-US" sz="2400" spc="-1" strike="noStrike">
                <a:solidFill>
                  <a:srgbClr val="000000"/>
                </a:solidFill>
                <a:latin typeface="Courier New"/>
                <a:ea typeface="Osaka"/>
              </a:rPr>
              <a:t>: </a:t>
            </a:r>
            <a:r>
              <a:rPr b="1" lang="en-US" sz="2400" spc="-1" strike="noStrike">
                <a:solidFill>
                  <a:srgbClr val="000000"/>
                </a:solidFill>
                <a:latin typeface="Courier New"/>
                <a:ea typeface="Osaka"/>
              </a:rPr>
              <a:t>pinMode</a:t>
            </a:r>
            <a:r>
              <a:rPr b="0" lang="en-US" sz="2400" spc="-1" strike="noStrike">
                <a:solidFill>
                  <a:srgbClr val="000000"/>
                </a:solidFill>
                <a:latin typeface="Courier New"/>
                <a:ea typeface="Osaka"/>
              </a:rPr>
              <a:t>(2, INPUT);</a:t>
            </a:r>
            <a:endParaRPr b="0" lang="en-GB" sz="2400" spc="-1" strike="noStrike">
              <a:solidFill>
                <a:srgbClr val="000000"/>
              </a:solidFill>
              <a:latin typeface="HelveticaNeueLT Pro 77 BdCn"/>
            </a:endParaRPr>
          </a:p>
          <a:p>
            <a:pPr marL="343080" indent="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endParaRPr b="0" lang="en-GB" sz="2400" spc="-1" strike="noStrike">
              <a:solidFill>
                <a:srgbClr val="000000"/>
              </a:solidFill>
              <a:latin typeface="HelveticaNeueLT Pro 77 BdCn"/>
            </a:endParaRPr>
          </a:p>
          <a:p>
            <a:pPr marL="343080" indent="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1" lang="en-US" sz="2400" spc="-1" strike="noStrike">
                <a:solidFill>
                  <a:srgbClr val="3465a4"/>
                </a:solidFill>
                <a:latin typeface="Courier New"/>
                <a:ea typeface="Osaka"/>
              </a:rPr>
              <a:t>digitalRead</a:t>
            </a:r>
            <a:r>
              <a:rPr b="0" lang="en-US" sz="2400" spc="-1" strike="noStrike">
                <a:solidFill>
                  <a:srgbClr val="3465a4"/>
                </a:solidFill>
                <a:latin typeface="Courier New"/>
                <a:ea typeface="Osaka"/>
              </a:rPr>
              <a:t>(pin);</a:t>
            </a:r>
            <a:endParaRPr b="0" lang="en-GB" sz="2400" spc="-1" strike="noStrike">
              <a:solidFill>
                <a:srgbClr val="000000"/>
              </a:solidFill>
              <a:latin typeface="HelveticaNeueLT Pro 77 BdCn"/>
            </a:endParaRPr>
          </a:p>
          <a:p>
            <a:pPr marL="343080" indent="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ourier New"/>
                <a:ea typeface="Osaka"/>
              </a:rPr>
              <a:t>  </a:t>
            </a:r>
            <a:r>
              <a:rPr b="0" lang="en-US" sz="2400" spc="-1" strike="noStrike" u="sng">
                <a:solidFill>
                  <a:srgbClr val="000000"/>
                </a:solidFill>
                <a:uFillTx/>
                <a:latin typeface="Courier New"/>
                <a:ea typeface="Osaka"/>
              </a:rPr>
              <a:t>ex</a:t>
            </a:r>
            <a:r>
              <a:rPr b="0" lang="en-US" sz="2400" spc="-1" strike="noStrike">
                <a:solidFill>
                  <a:srgbClr val="000000"/>
                </a:solidFill>
                <a:latin typeface="Courier New"/>
                <a:ea typeface="Osaka"/>
              </a:rPr>
              <a:t>: </a:t>
            </a:r>
            <a:r>
              <a:rPr b="1" lang="en-US" sz="2400" spc="-1" strike="noStrike">
                <a:solidFill>
                  <a:srgbClr val="000000"/>
                </a:solidFill>
                <a:latin typeface="Courier New"/>
                <a:ea typeface="Osaka"/>
              </a:rPr>
              <a:t>digitalRead</a:t>
            </a:r>
            <a:r>
              <a:rPr b="0" lang="en-US" sz="2400" spc="-1" strike="noStrike">
                <a:solidFill>
                  <a:srgbClr val="000000"/>
                </a:solidFill>
                <a:latin typeface="Courier New"/>
                <a:ea typeface="Osaka"/>
              </a:rPr>
              <a:t>(2);</a:t>
            </a:r>
            <a:endParaRPr b="0" lang="en-GB" sz="2400" spc="-1" strike="noStrike">
              <a:solidFill>
                <a:srgbClr val="000000"/>
              </a:solidFill>
              <a:latin typeface="HelveticaNeueLT Pro 77 BdCn"/>
            </a:endParaRPr>
          </a:p>
          <a:p>
            <a:pPr marL="343080" indent="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endParaRPr b="0" lang="en-GB" sz="2400" spc="-1" strike="noStrike">
              <a:solidFill>
                <a:srgbClr val="000000"/>
              </a:solidFill>
              <a:latin typeface="HelveticaNeueLT Pro 77 BdCn"/>
            </a:endParaRPr>
          </a:p>
          <a:p>
            <a:pPr marL="343080" indent="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endParaRPr b="0" lang="en-GB" sz="2400" spc="-1" strike="noStrike">
              <a:solidFill>
                <a:srgbClr val="000000"/>
              </a:solidFill>
              <a:latin typeface="HelveticaNeueLT Pro 77 BdCn"/>
            </a:endParaRPr>
          </a:p>
        </p:txBody>
      </p:sp>
      <p:sp>
        <p:nvSpPr>
          <p:cNvPr id="580" name="PlaceHolder 2"/>
          <p:cNvSpPr>
            <a:spLocks noGrp="1"/>
          </p:cNvSpPr>
          <p:nvPr>
            <p:ph type="title"/>
          </p:nvPr>
        </p:nvSpPr>
        <p:spPr>
          <a:xfrm>
            <a:off x="457200" y="16920"/>
            <a:ext cx="8321040" cy="1141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dark forest"/>
                <a:ea typeface="Osaka"/>
              </a:rPr>
              <a:t>Project #4 – Button/Maintained Switch Switch</a:t>
            </a:r>
            <a:br>
              <a:rPr sz="3200"/>
            </a:br>
            <a:r>
              <a:rPr b="0" lang="en-US" sz="3200" spc="-1" strike="noStrike">
                <a:solidFill>
                  <a:srgbClr val="000000"/>
                </a:solidFill>
                <a:latin typeface="dark forest"/>
                <a:ea typeface="Osaka"/>
              </a:rPr>
              <a:t>Our First Input Commands!</a:t>
            </a:r>
            <a:endParaRPr b="0" lang="en-GB" sz="3200" spc="-1" strike="noStrike">
              <a:solidFill>
                <a:srgbClr val="ffffff"/>
              </a:solidFill>
              <a:latin typeface="dark forest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PlaceHolder 1"/>
          <p:cNvSpPr>
            <a:spLocks noGrp="1"/>
          </p:cNvSpPr>
          <p:nvPr>
            <p:ph/>
          </p:nvPr>
        </p:nvSpPr>
        <p:spPr>
          <a:xfrm>
            <a:off x="685800" y="1429920"/>
            <a:ext cx="7770600" cy="4647960"/>
          </a:xfrm>
          <a:prstGeom prst="rect">
            <a:avLst/>
          </a:prstGeom>
          <a:noFill/>
          <a:ln w="31680">
            <a:solidFill>
              <a:srgbClr val="000000"/>
            </a:solidFill>
            <a:round/>
          </a:ln>
        </p:spPr>
        <p:txBody>
          <a:bodyPr lIns="182880" rIns="182880" tIns="91440" bIns="91440" anchor="t">
            <a:noAutofit/>
          </a:bodyPr>
          <a:p>
            <a:pPr marL="343080" indent="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1" lang="en-US" sz="2400" spc="-1" strike="noStrike">
                <a:solidFill>
                  <a:srgbClr val="3465a4"/>
                </a:solidFill>
                <a:latin typeface="Courier New"/>
                <a:ea typeface="Osaka"/>
              </a:rPr>
              <a:t>pinMode</a:t>
            </a:r>
            <a:r>
              <a:rPr b="0" lang="en-US" sz="2400" spc="-1" strike="noStrike">
                <a:solidFill>
                  <a:srgbClr val="3465a4"/>
                </a:solidFill>
                <a:latin typeface="Courier New"/>
                <a:ea typeface="Osaka"/>
              </a:rPr>
              <a:t>(pin, INPUT/OUTPUT);</a:t>
            </a:r>
            <a:endParaRPr b="0" lang="en-GB" sz="2400" spc="-1" strike="noStrike">
              <a:solidFill>
                <a:srgbClr val="000000"/>
              </a:solidFill>
              <a:latin typeface="HelveticaNeueLT Pro 77 BdCn"/>
            </a:endParaRPr>
          </a:p>
          <a:p>
            <a:pPr marL="343080" indent="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ourier New"/>
                <a:ea typeface="Osaka"/>
              </a:rPr>
              <a:t>	</a:t>
            </a:r>
            <a:r>
              <a:rPr b="0" lang="en-US" sz="2400" spc="-1" strike="noStrike" u="sng">
                <a:solidFill>
                  <a:srgbClr val="000000"/>
                </a:solidFill>
                <a:uFillTx/>
                <a:latin typeface="Courier New"/>
                <a:ea typeface="Osaka"/>
              </a:rPr>
              <a:t>ex</a:t>
            </a:r>
            <a:r>
              <a:rPr b="0" lang="en-US" sz="2400" spc="-1" strike="noStrike">
                <a:solidFill>
                  <a:srgbClr val="000000"/>
                </a:solidFill>
                <a:latin typeface="Courier New"/>
                <a:ea typeface="Osaka"/>
              </a:rPr>
              <a:t>: </a:t>
            </a:r>
            <a:r>
              <a:rPr b="1" lang="en-US" sz="2400" spc="-1" strike="noStrike">
                <a:solidFill>
                  <a:srgbClr val="000000"/>
                </a:solidFill>
                <a:latin typeface="Courier New"/>
                <a:ea typeface="Osaka"/>
              </a:rPr>
              <a:t>pinMode</a:t>
            </a:r>
            <a:r>
              <a:rPr b="0" lang="en-US" sz="2400" spc="-1" strike="noStrike">
                <a:solidFill>
                  <a:srgbClr val="000000"/>
                </a:solidFill>
                <a:latin typeface="Courier New"/>
                <a:ea typeface="Osaka"/>
              </a:rPr>
              <a:t>(2, INPUT);</a:t>
            </a:r>
            <a:endParaRPr b="0" lang="en-GB" sz="2400" spc="-1" strike="noStrike">
              <a:solidFill>
                <a:srgbClr val="000000"/>
              </a:solidFill>
              <a:latin typeface="HelveticaNeueLT Pro 77 BdCn"/>
            </a:endParaRPr>
          </a:p>
          <a:p>
            <a:pPr marL="343080" indent="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endParaRPr b="0" lang="en-GB" sz="2400" spc="-1" strike="noStrike">
              <a:solidFill>
                <a:srgbClr val="000000"/>
              </a:solidFill>
              <a:latin typeface="HelveticaNeueLT Pro 77 BdCn"/>
            </a:endParaRPr>
          </a:p>
          <a:p>
            <a:pPr marL="343080" indent="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1" lang="en-US" sz="2400" spc="-1" strike="noStrike">
                <a:solidFill>
                  <a:srgbClr val="3465a4"/>
                </a:solidFill>
                <a:latin typeface="Courier New"/>
                <a:ea typeface="Osaka"/>
              </a:rPr>
              <a:t>digitalRead</a:t>
            </a:r>
            <a:r>
              <a:rPr b="0" lang="en-US" sz="2400" spc="-1" strike="noStrike">
                <a:solidFill>
                  <a:srgbClr val="3465a4"/>
                </a:solidFill>
                <a:latin typeface="Courier New"/>
                <a:ea typeface="Osaka"/>
              </a:rPr>
              <a:t>(pin);</a:t>
            </a:r>
            <a:endParaRPr b="0" lang="en-GB" sz="2400" spc="-1" strike="noStrike">
              <a:solidFill>
                <a:srgbClr val="000000"/>
              </a:solidFill>
              <a:latin typeface="HelveticaNeueLT Pro 77 BdCn"/>
            </a:endParaRPr>
          </a:p>
          <a:p>
            <a:pPr marL="343080" indent="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ourier New"/>
                <a:ea typeface="Osaka"/>
              </a:rPr>
              <a:t>  </a:t>
            </a:r>
            <a:r>
              <a:rPr b="0" lang="en-US" sz="2400" spc="-1" strike="noStrike" u="sng">
                <a:solidFill>
                  <a:srgbClr val="000000"/>
                </a:solidFill>
                <a:uFillTx/>
                <a:latin typeface="Courier New"/>
                <a:ea typeface="Osaka"/>
              </a:rPr>
              <a:t>ex</a:t>
            </a:r>
            <a:r>
              <a:rPr b="0" lang="en-US" sz="2400" spc="-1" strike="noStrike">
                <a:solidFill>
                  <a:srgbClr val="000000"/>
                </a:solidFill>
                <a:latin typeface="Courier New"/>
                <a:ea typeface="Osaka"/>
              </a:rPr>
              <a:t>: </a:t>
            </a:r>
            <a:r>
              <a:rPr b="1" lang="en-US" sz="2400" spc="-1" strike="noStrike">
                <a:solidFill>
                  <a:srgbClr val="000000"/>
                </a:solidFill>
                <a:latin typeface="Courier New"/>
                <a:ea typeface="Osaka"/>
              </a:rPr>
              <a:t>digitalRead</a:t>
            </a:r>
            <a:r>
              <a:rPr b="0" lang="en-US" sz="2400" spc="-1" strike="noStrike">
                <a:solidFill>
                  <a:srgbClr val="000000"/>
                </a:solidFill>
                <a:latin typeface="Courier New"/>
                <a:ea typeface="Osaka"/>
              </a:rPr>
              <a:t>(2);</a:t>
            </a:r>
            <a:endParaRPr b="0" lang="en-GB" sz="2400" spc="-1" strike="noStrike">
              <a:solidFill>
                <a:srgbClr val="000000"/>
              </a:solidFill>
              <a:latin typeface="HelveticaNeueLT Pro 77 BdCn"/>
            </a:endParaRPr>
          </a:p>
          <a:p>
            <a:pPr marL="343080" indent="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ourier New"/>
                <a:ea typeface="Osaka"/>
              </a:rPr>
              <a:t>  </a:t>
            </a:r>
            <a:r>
              <a:rPr b="0" lang="en-US" sz="2400" spc="-1" strike="noStrike" u="sng">
                <a:solidFill>
                  <a:srgbClr val="000000"/>
                </a:solidFill>
                <a:uFillTx/>
                <a:latin typeface="Courier New"/>
                <a:ea typeface="Osaka"/>
              </a:rPr>
              <a:t>ex</a:t>
            </a:r>
            <a:r>
              <a:rPr b="0" lang="en-US" sz="2400" spc="-1" strike="noStrike">
                <a:solidFill>
                  <a:srgbClr val="000000"/>
                </a:solidFill>
                <a:latin typeface="Courier New"/>
                <a:ea typeface="Osaka"/>
              </a:rPr>
              <a:t>: int button_state = </a:t>
            </a:r>
            <a:r>
              <a:rPr b="1" lang="en-US" sz="2400" spc="-1" strike="noStrike">
                <a:solidFill>
                  <a:srgbClr val="000000"/>
                </a:solidFill>
                <a:latin typeface="Courier New"/>
                <a:ea typeface="Osaka"/>
              </a:rPr>
              <a:t>digitalRead</a:t>
            </a:r>
            <a:r>
              <a:rPr b="0" lang="en-US" sz="2400" spc="-1" strike="noStrike">
                <a:solidFill>
                  <a:srgbClr val="000000"/>
                </a:solidFill>
                <a:latin typeface="Courier New"/>
                <a:ea typeface="Osaka"/>
              </a:rPr>
              <a:t>(2);</a:t>
            </a:r>
            <a:endParaRPr b="0" lang="en-GB" sz="2400" spc="-1" strike="noStrike">
              <a:solidFill>
                <a:srgbClr val="000000"/>
              </a:solidFill>
              <a:latin typeface="HelveticaNeueLT Pro 77 BdCn"/>
            </a:endParaRPr>
          </a:p>
          <a:p>
            <a:pPr marL="343080" indent="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endParaRPr b="0" lang="en-GB" sz="2400" spc="-1" strike="noStrike">
              <a:solidFill>
                <a:srgbClr val="000000"/>
              </a:solidFill>
              <a:latin typeface="HelveticaNeueLT Pro 77 BdCn"/>
            </a:endParaRPr>
          </a:p>
          <a:p>
            <a:pPr marL="343080" indent="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endParaRPr b="0" lang="en-GB" sz="2400" spc="-1" strike="noStrike">
              <a:solidFill>
                <a:srgbClr val="000000"/>
              </a:solidFill>
              <a:latin typeface="HelveticaNeueLT Pro 77 BdCn"/>
            </a:endParaRPr>
          </a:p>
        </p:txBody>
      </p:sp>
      <p:sp>
        <p:nvSpPr>
          <p:cNvPr id="582" name="PlaceHolder 2"/>
          <p:cNvSpPr>
            <a:spLocks noGrp="1"/>
          </p:cNvSpPr>
          <p:nvPr>
            <p:ph type="title"/>
          </p:nvPr>
        </p:nvSpPr>
        <p:spPr>
          <a:xfrm>
            <a:off x="457200" y="16920"/>
            <a:ext cx="8321040" cy="1141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dark forest"/>
                <a:ea typeface="Osaka"/>
              </a:rPr>
              <a:t>Project #4 – Button/Maintained Switch Switch</a:t>
            </a:r>
            <a:br>
              <a:rPr sz="3200"/>
            </a:br>
            <a:r>
              <a:rPr b="0" lang="en-US" sz="3200" spc="-1" strike="noStrike">
                <a:solidFill>
                  <a:srgbClr val="000000"/>
                </a:solidFill>
                <a:latin typeface="dark forest"/>
                <a:ea typeface="Osaka"/>
              </a:rPr>
              <a:t>Our First Input Commands!</a:t>
            </a:r>
            <a:endParaRPr b="0" lang="en-GB" sz="3200" spc="-1" strike="noStrike">
              <a:solidFill>
                <a:srgbClr val="ffffff"/>
              </a:solidFill>
              <a:latin typeface="dark forest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PlaceHolder 1"/>
          <p:cNvSpPr>
            <a:spLocks noGrp="1"/>
          </p:cNvSpPr>
          <p:nvPr>
            <p:ph/>
          </p:nvPr>
        </p:nvSpPr>
        <p:spPr>
          <a:xfrm>
            <a:off x="685800" y="1429920"/>
            <a:ext cx="7770600" cy="4647960"/>
          </a:xfrm>
          <a:prstGeom prst="rect">
            <a:avLst/>
          </a:prstGeom>
          <a:noFill/>
          <a:ln w="31680">
            <a:solidFill>
              <a:srgbClr val="000000"/>
            </a:solidFill>
            <a:round/>
          </a:ln>
        </p:spPr>
        <p:txBody>
          <a:bodyPr lIns="182880" rIns="182880" tIns="91440" bIns="91440" anchor="t">
            <a:noAutofit/>
          </a:bodyPr>
          <a:p>
            <a:pPr marL="343080" indent="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1" lang="en-US" sz="2400" spc="-1" strike="noStrike">
                <a:solidFill>
                  <a:srgbClr val="3465a4"/>
                </a:solidFill>
                <a:latin typeface="Courier New"/>
                <a:ea typeface="Osaka"/>
              </a:rPr>
              <a:t>pinMode</a:t>
            </a:r>
            <a:r>
              <a:rPr b="0" lang="en-US" sz="2400" spc="-1" strike="noStrike">
                <a:solidFill>
                  <a:srgbClr val="3465a4"/>
                </a:solidFill>
                <a:latin typeface="Courier New"/>
                <a:ea typeface="Osaka"/>
              </a:rPr>
              <a:t>(pin, INPUT/OUTPUT);</a:t>
            </a:r>
            <a:endParaRPr b="0" lang="en-GB" sz="2400" spc="-1" strike="noStrike">
              <a:solidFill>
                <a:srgbClr val="000000"/>
              </a:solidFill>
              <a:latin typeface="HelveticaNeueLT Pro 77 BdCn"/>
            </a:endParaRPr>
          </a:p>
          <a:p>
            <a:pPr marL="343080" indent="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ourier New"/>
                <a:ea typeface="Osaka"/>
              </a:rPr>
              <a:t>	</a:t>
            </a:r>
            <a:r>
              <a:rPr b="0" lang="en-US" sz="2400" spc="-1" strike="noStrike" u="sng">
                <a:solidFill>
                  <a:srgbClr val="000000"/>
                </a:solidFill>
                <a:uFillTx/>
                <a:latin typeface="Courier New"/>
                <a:ea typeface="Osaka"/>
              </a:rPr>
              <a:t>ex</a:t>
            </a:r>
            <a:r>
              <a:rPr b="0" lang="en-US" sz="2400" spc="-1" strike="noStrike">
                <a:solidFill>
                  <a:srgbClr val="000000"/>
                </a:solidFill>
                <a:latin typeface="Courier New"/>
                <a:ea typeface="Osaka"/>
              </a:rPr>
              <a:t>: </a:t>
            </a:r>
            <a:r>
              <a:rPr b="1" lang="en-US" sz="2400" spc="-1" strike="noStrike">
                <a:solidFill>
                  <a:srgbClr val="000000"/>
                </a:solidFill>
                <a:latin typeface="Courier New"/>
                <a:ea typeface="Osaka"/>
              </a:rPr>
              <a:t>pinMode</a:t>
            </a:r>
            <a:r>
              <a:rPr b="0" lang="en-US" sz="2400" spc="-1" strike="noStrike">
                <a:solidFill>
                  <a:srgbClr val="000000"/>
                </a:solidFill>
                <a:latin typeface="Courier New"/>
                <a:ea typeface="Osaka"/>
              </a:rPr>
              <a:t>(2, INPUT);</a:t>
            </a:r>
            <a:endParaRPr b="0" lang="en-GB" sz="2400" spc="-1" strike="noStrike">
              <a:solidFill>
                <a:srgbClr val="000000"/>
              </a:solidFill>
              <a:latin typeface="HelveticaNeueLT Pro 77 BdCn"/>
            </a:endParaRPr>
          </a:p>
          <a:p>
            <a:pPr marL="343080" indent="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endParaRPr b="0" lang="en-GB" sz="2400" spc="-1" strike="noStrike">
              <a:solidFill>
                <a:srgbClr val="000000"/>
              </a:solidFill>
              <a:latin typeface="HelveticaNeueLT Pro 77 BdCn"/>
            </a:endParaRPr>
          </a:p>
          <a:p>
            <a:pPr marL="343080" indent="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1" lang="en-US" sz="2400" spc="-1" strike="noStrike">
                <a:solidFill>
                  <a:srgbClr val="3465a4"/>
                </a:solidFill>
                <a:latin typeface="Courier New"/>
                <a:ea typeface="Osaka"/>
              </a:rPr>
              <a:t>digitalRead</a:t>
            </a:r>
            <a:r>
              <a:rPr b="0" lang="en-US" sz="2400" spc="-1" strike="noStrike">
                <a:solidFill>
                  <a:srgbClr val="3465a4"/>
                </a:solidFill>
                <a:latin typeface="Courier New"/>
                <a:ea typeface="Osaka"/>
              </a:rPr>
              <a:t>(pin);</a:t>
            </a:r>
            <a:endParaRPr b="0" lang="en-GB" sz="2400" spc="-1" strike="noStrike">
              <a:solidFill>
                <a:srgbClr val="000000"/>
              </a:solidFill>
              <a:latin typeface="HelveticaNeueLT Pro 77 BdCn"/>
            </a:endParaRPr>
          </a:p>
          <a:p>
            <a:pPr marL="343080" indent="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ourier New"/>
                <a:ea typeface="Osaka"/>
              </a:rPr>
              <a:t>  </a:t>
            </a:r>
            <a:r>
              <a:rPr b="0" lang="en-US" sz="2400" spc="-1" strike="noStrike" u="sng">
                <a:solidFill>
                  <a:srgbClr val="000000"/>
                </a:solidFill>
                <a:uFillTx/>
                <a:latin typeface="Courier New"/>
                <a:ea typeface="Osaka"/>
              </a:rPr>
              <a:t>ex</a:t>
            </a:r>
            <a:r>
              <a:rPr b="0" lang="en-US" sz="2400" spc="-1" strike="noStrike">
                <a:solidFill>
                  <a:srgbClr val="000000"/>
                </a:solidFill>
                <a:latin typeface="Courier New"/>
                <a:ea typeface="Osaka"/>
              </a:rPr>
              <a:t>: </a:t>
            </a:r>
            <a:r>
              <a:rPr b="1" lang="en-US" sz="2400" spc="-1" strike="noStrike">
                <a:solidFill>
                  <a:srgbClr val="000000"/>
                </a:solidFill>
                <a:latin typeface="Courier New"/>
                <a:ea typeface="Osaka"/>
              </a:rPr>
              <a:t>digitalRead</a:t>
            </a:r>
            <a:r>
              <a:rPr b="0" lang="en-US" sz="2400" spc="-1" strike="noStrike">
                <a:solidFill>
                  <a:srgbClr val="000000"/>
                </a:solidFill>
                <a:latin typeface="Courier New"/>
                <a:ea typeface="Osaka"/>
              </a:rPr>
              <a:t>(2);</a:t>
            </a:r>
            <a:endParaRPr b="0" lang="en-GB" sz="2400" spc="-1" strike="noStrike">
              <a:solidFill>
                <a:srgbClr val="000000"/>
              </a:solidFill>
              <a:latin typeface="HelveticaNeueLT Pro 77 BdCn"/>
            </a:endParaRPr>
          </a:p>
          <a:p>
            <a:pPr marL="343080" indent="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ourier New"/>
                <a:ea typeface="Osaka"/>
              </a:rPr>
              <a:t>  </a:t>
            </a:r>
            <a:r>
              <a:rPr b="0" lang="en-US" sz="2400" spc="-1" strike="noStrike" u="sng">
                <a:solidFill>
                  <a:srgbClr val="000000"/>
                </a:solidFill>
                <a:uFillTx/>
                <a:latin typeface="Courier New"/>
                <a:ea typeface="Osaka"/>
              </a:rPr>
              <a:t>ex</a:t>
            </a:r>
            <a:r>
              <a:rPr b="0" lang="en-US" sz="2400" spc="-1" strike="noStrike">
                <a:solidFill>
                  <a:srgbClr val="000000"/>
                </a:solidFill>
                <a:latin typeface="Courier New"/>
                <a:ea typeface="Osaka"/>
              </a:rPr>
              <a:t>: int button_state = </a:t>
            </a:r>
            <a:r>
              <a:rPr b="1" lang="en-US" sz="2400" spc="-1" strike="noStrike">
                <a:solidFill>
                  <a:srgbClr val="000000"/>
                </a:solidFill>
                <a:latin typeface="Courier New"/>
                <a:ea typeface="Osaka"/>
              </a:rPr>
              <a:t>digitalRead</a:t>
            </a:r>
            <a:r>
              <a:rPr b="0" lang="en-US" sz="2400" spc="-1" strike="noStrike">
                <a:solidFill>
                  <a:srgbClr val="000000"/>
                </a:solidFill>
                <a:latin typeface="Courier New"/>
                <a:ea typeface="Osaka"/>
              </a:rPr>
              <a:t>(2);</a:t>
            </a:r>
            <a:endParaRPr b="0" lang="en-GB" sz="2400" spc="-1" strike="noStrike">
              <a:solidFill>
                <a:srgbClr val="000000"/>
              </a:solidFill>
              <a:latin typeface="HelveticaNeueLT Pro 77 BdCn"/>
            </a:endParaRPr>
          </a:p>
          <a:p>
            <a:pPr marL="343080" indent="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endParaRPr b="0" lang="en-GB" sz="2400" spc="-1" strike="noStrike">
              <a:solidFill>
                <a:srgbClr val="000000"/>
              </a:solidFill>
              <a:latin typeface="HelveticaNeueLT Pro 77 BdCn"/>
            </a:endParaRPr>
          </a:p>
          <a:p>
            <a:pPr marL="343080" indent="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ourier New"/>
                <a:ea typeface="Osaka"/>
              </a:rPr>
              <a:t>button_state </a:t>
            </a:r>
            <a:r>
              <a:rPr b="0" lang="en-US" sz="2400" spc="-1" strike="noStrike">
                <a:solidFill>
                  <a:srgbClr val="000000"/>
                </a:solidFill>
                <a:latin typeface="Cambria"/>
                <a:ea typeface="Osaka"/>
              </a:rPr>
              <a:t>will either be</a:t>
            </a:r>
            <a:r>
              <a:rPr b="0" lang="en-US" sz="2400" spc="-1" strike="noStrike">
                <a:solidFill>
                  <a:srgbClr val="000000"/>
                </a:solidFill>
                <a:latin typeface="Courier New"/>
                <a:ea typeface="Osaka"/>
              </a:rPr>
              <a:t> HIGH </a:t>
            </a:r>
            <a:r>
              <a:rPr b="0" lang="en-US" sz="2400" spc="-1" strike="noStrike">
                <a:solidFill>
                  <a:srgbClr val="000000"/>
                </a:solidFill>
                <a:latin typeface="Cambria"/>
                <a:ea typeface="Osaka"/>
              </a:rPr>
              <a:t>or</a:t>
            </a:r>
            <a:r>
              <a:rPr b="0" lang="en-US" sz="2400" spc="-1" strike="noStrike">
                <a:solidFill>
                  <a:srgbClr val="000000"/>
                </a:solidFill>
                <a:latin typeface="Courier New"/>
                <a:ea typeface="Osaka"/>
              </a:rPr>
              <a:t> LOW</a:t>
            </a:r>
            <a:endParaRPr b="0" lang="en-GB" sz="2400" spc="-1" strike="noStrike">
              <a:solidFill>
                <a:srgbClr val="000000"/>
              </a:solidFill>
              <a:latin typeface="HelveticaNeueLT Pro 77 BdCn"/>
            </a:endParaRPr>
          </a:p>
          <a:p>
            <a:pPr marL="343080" indent="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c9211e"/>
                </a:solidFill>
                <a:latin typeface="Courier New"/>
                <a:ea typeface="Osaka"/>
              </a:rPr>
              <a:t>HIGH</a:t>
            </a:r>
            <a:r>
              <a:rPr b="0" lang="en-US" sz="2400" spc="-1" strike="noStrike">
                <a:solidFill>
                  <a:srgbClr val="c9211e"/>
                </a:solidFill>
                <a:latin typeface="Cambria"/>
                <a:ea typeface="Osaka"/>
              </a:rPr>
              <a:t> if switch is off, </a:t>
            </a:r>
            <a:r>
              <a:rPr b="0" lang="en-US" sz="2400" spc="-1" strike="noStrike">
                <a:solidFill>
                  <a:srgbClr val="c9211e"/>
                </a:solidFill>
                <a:latin typeface="Courier New"/>
                <a:ea typeface="Osaka"/>
              </a:rPr>
              <a:t>LOW</a:t>
            </a:r>
            <a:r>
              <a:rPr b="0" lang="en-US" sz="2400" spc="-1" strike="noStrike">
                <a:solidFill>
                  <a:srgbClr val="c9211e"/>
                </a:solidFill>
                <a:latin typeface="Cambria"/>
                <a:ea typeface="Osaka"/>
              </a:rPr>
              <a:t> if switch is on</a:t>
            </a:r>
            <a:endParaRPr b="0" lang="en-GB" sz="2400" spc="-1" strike="noStrike">
              <a:solidFill>
                <a:srgbClr val="000000"/>
              </a:solidFill>
              <a:latin typeface="HelveticaNeueLT Pro 77 BdCn"/>
            </a:endParaRPr>
          </a:p>
        </p:txBody>
      </p:sp>
      <p:sp>
        <p:nvSpPr>
          <p:cNvPr id="584" name="PlaceHolder 2"/>
          <p:cNvSpPr>
            <a:spLocks noGrp="1"/>
          </p:cNvSpPr>
          <p:nvPr>
            <p:ph type="title"/>
          </p:nvPr>
        </p:nvSpPr>
        <p:spPr>
          <a:xfrm>
            <a:off x="457200" y="16920"/>
            <a:ext cx="8321040" cy="1141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dark forest"/>
                <a:ea typeface="Osaka"/>
              </a:rPr>
              <a:t>Project #4 – Button/Maintained Switch Switch</a:t>
            </a:r>
            <a:br>
              <a:rPr sz="3200"/>
            </a:br>
            <a:r>
              <a:rPr b="0" lang="en-US" sz="3200" spc="-1" strike="noStrike">
                <a:solidFill>
                  <a:srgbClr val="000000"/>
                </a:solidFill>
                <a:latin typeface="dark forest"/>
                <a:ea typeface="Osaka"/>
              </a:rPr>
              <a:t>Our First Input Commands!</a:t>
            </a:r>
            <a:endParaRPr b="0" lang="en-GB" sz="3200" spc="-1" strike="noStrike">
              <a:solidFill>
                <a:srgbClr val="ffffff"/>
              </a:solidFill>
              <a:latin typeface="dark forest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/>
          </p:nvPr>
        </p:nvSpPr>
        <p:spPr>
          <a:xfrm>
            <a:off x="4646520" y="1940760"/>
            <a:ext cx="3809520" cy="4341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p>
            <a:pPr indent="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Cambria"/>
                <a:ea typeface="Osaka"/>
              </a:rPr>
              <a:t>Remember our original circuit?</a:t>
            </a:r>
            <a:endParaRPr b="0" lang="en-GB" sz="2800" spc="-1" strike="noStrike">
              <a:solidFill>
                <a:srgbClr val="000000"/>
              </a:solidFill>
              <a:latin typeface="HelveticaNeueLT Pro 77 BdCn"/>
            </a:endParaRPr>
          </a:p>
          <a:p>
            <a:pPr indent="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endParaRPr b="0" lang="en-GB" sz="2800" spc="-1" strike="noStrike">
              <a:solidFill>
                <a:srgbClr val="000000"/>
              </a:solidFill>
              <a:latin typeface="HelveticaNeueLT Pro 77 BdCn"/>
            </a:endParaRPr>
          </a:p>
          <a:p>
            <a:pPr indent="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endParaRPr b="0" lang="en-GB" sz="2800" spc="-1" strike="noStrike">
              <a:solidFill>
                <a:srgbClr val="000000"/>
              </a:solidFill>
              <a:latin typeface="HelveticaNeueLT Pro 77 BdCn"/>
            </a:endParaRPr>
          </a:p>
        </p:txBody>
      </p:sp>
      <p:sp>
        <p:nvSpPr>
          <p:cNvPr id="177" name="PlaceHolder 2"/>
          <p:cNvSpPr>
            <a:spLocks noGrp="1"/>
          </p:cNvSpPr>
          <p:nvPr>
            <p:ph type="title"/>
          </p:nvPr>
        </p:nvSpPr>
        <p:spPr>
          <a:xfrm>
            <a:off x="686160" y="304920"/>
            <a:ext cx="7770600" cy="1141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US" sz="3200" spc="-1" strike="noStrike">
                <a:solidFill>
                  <a:srgbClr val="000000"/>
                </a:solidFill>
                <a:latin typeface="dark forest"/>
                <a:ea typeface="Osaka"/>
              </a:rPr>
              <a:t>Using the Breadboard to Built a Simple Input Circuit</a:t>
            </a:r>
            <a:endParaRPr b="0" lang="en-GB" sz="3200" spc="-1" strike="noStrike">
              <a:solidFill>
                <a:srgbClr val="ffffff"/>
              </a:solidFill>
              <a:latin typeface="dark forest"/>
            </a:endParaRPr>
          </a:p>
        </p:txBody>
      </p:sp>
      <p:pic>
        <p:nvPicPr>
          <p:cNvPr id="178" name="" descr=""/>
          <p:cNvPicPr/>
          <p:nvPr/>
        </p:nvPicPr>
        <p:blipFill>
          <a:blip r:embed="rId1"/>
          <a:stretch/>
        </p:blipFill>
        <p:spPr>
          <a:xfrm>
            <a:off x="966600" y="1266480"/>
            <a:ext cx="3733920" cy="50680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5" name="" descr=""/>
          <p:cNvPicPr/>
          <p:nvPr/>
        </p:nvPicPr>
        <p:blipFill>
          <a:blip r:embed="rId1"/>
          <a:stretch/>
        </p:blipFill>
        <p:spPr>
          <a:xfrm>
            <a:off x="238320" y="1355400"/>
            <a:ext cx="8744760" cy="4084200"/>
          </a:xfrm>
          <a:prstGeom prst="rect">
            <a:avLst/>
          </a:prstGeom>
          <a:ln w="0">
            <a:noFill/>
          </a:ln>
        </p:spPr>
      </p:pic>
      <p:sp>
        <p:nvSpPr>
          <p:cNvPr id="586" name="PlaceHolder 1"/>
          <p:cNvSpPr>
            <a:spLocks noGrp="1"/>
          </p:cNvSpPr>
          <p:nvPr>
            <p:ph type="title"/>
          </p:nvPr>
        </p:nvSpPr>
        <p:spPr>
          <a:xfrm>
            <a:off x="457200" y="16920"/>
            <a:ext cx="8321040" cy="1141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dark forest"/>
                <a:ea typeface="Osaka"/>
              </a:rPr>
              <a:t>Project #4 – Button/Maintained Switch Switch</a:t>
            </a:r>
            <a:br>
              <a:rPr sz="3200"/>
            </a:br>
            <a:r>
              <a:rPr b="0" lang="en-US" sz="3200" spc="-1" strike="noStrike">
                <a:solidFill>
                  <a:srgbClr val="000000"/>
                </a:solidFill>
                <a:latin typeface="dark forest"/>
                <a:ea typeface="Osaka"/>
              </a:rPr>
              <a:t>Code Review</a:t>
            </a:r>
            <a:endParaRPr b="0" lang="en-GB" sz="3200" spc="-1" strike="noStrike">
              <a:solidFill>
                <a:srgbClr val="ffffff"/>
              </a:solidFill>
              <a:latin typeface="dark forest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PlaceHolder 1"/>
          <p:cNvSpPr>
            <a:spLocks noGrp="1"/>
          </p:cNvSpPr>
          <p:nvPr>
            <p:ph type="title"/>
          </p:nvPr>
        </p:nvSpPr>
        <p:spPr>
          <a:xfrm>
            <a:off x="685800" y="-10440"/>
            <a:ext cx="7770600" cy="8449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US" sz="3200" spc="-1" strike="noStrike">
                <a:solidFill>
                  <a:srgbClr val="000000"/>
                </a:solidFill>
                <a:latin typeface="dark forest"/>
                <a:ea typeface="Osaka"/>
              </a:rPr>
              <a:t>Code Review Continued</a:t>
            </a:r>
            <a:endParaRPr b="0" lang="en-GB" sz="3200" spc="-1" strike="noStrike">
              <a:solidFill>
                <a:srgbClr val="ffffff"/>
              </a:solidFill>
              <a:latin typeface="dark forest"/>
            </a:endParaRPr>
          </a:p>
        </p:txBody>
      </p:sp>
      <p:pic>
        <p:nvPicPr>
          <p:cNvPr id="588" name="" descr=""/>
          <p:cNvPicPr/>
          <p:nvPr/>
        </p:nvPicPr>
        <p:blipFill>
          <a:blip r:embed="rId1"/>
          <a:stretch/>
        </p:blipFill>
        <p:spPr>
          <a:xfrm>
            <a:off x="222120" y="625680"/>
            <a:ext cx="8701200" cy="5604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PlaceHolder 1"/>
          <p:cNvSpPr>
            <a:spLocks noGrp="1"/>
          </p:cNvSpPr>
          <p:nvPr>
            <p:ph type="title"/>
          </p:nvPr>
        </p:nvSpPr>
        <p:spPr>
          <a:xfrm>
            <a:off x="685800" y="-10440"/>
            <a:ext cx="7770600" cy="8449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US" sz="3200" spc="-1" strike="noStrike">
                <a:solidFill>
                  <a:srgbClr val="000000"/>
                </a:solidFill>
                <a:latin typeface="dark forest"/>
                <a:ea typeface="Osaka"/>
              </a:rPr>
              <a:t>Code Review Continued</a:t>
            </a:r>
            <a:endParaRPr b="0" lang="en-GB" sz="3200" spc="-1" strike="noStrike">
              <a:solidFill>
                <a:srgbClr val="ffffff"/>
              </a:solidFill>
              <a:latin typeface="dark forest"/>
            </a:endParaRPr>
          </a:p>
        </p:txBody>
      </p:sp>
      <p:pic>
        <p:nvPicPr>
          <p:cNvPr id="590" name="" descr=""/>
          <p:cNvPicPr/>
          <p:nvPr/>
        </p:nvPicPr>
        <p:blipFill>
          <a:blip r:embed="rId1"/>
          <a:stretch/>
        </p:blipFill>
        <p:spPr>
          <a:xfrm>
            <a:off x="211680" y="613080"/>
            <a:ext cx="3263040" cy="4305960"/>
          </a:xfrm>
          <a:prstGeom prst="rect">
            <a:avLst/>
          </a:prstGeom>
          <a:ln w="0">
            <a:noFill/>
          </a:ln>
        </p:spPr>
      </p:pic>
      <p:pic>
        <p:nvPicPr>
          <p:cNvPr id="591" name="" descr=""/>
          <p:cNvPicPr/>
          <p:nvPr/>
        </p:nvPicPr>
        <p:blipFill>
          <a:blip r:embed="rId2"/>
          <a:stretch/>
        </p:blipFill>
        <p:spPr>
          <a:xfrm>
            <a:off x="3233160" y="613080"/>
            <a:ext cx="5453640" cy="5949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PlaceHolder 1"/>
          <p:cNvSpPr>
            <a:spLocks noGrp="1"/>
          </p:cNvSpPr>
          <p:nvPr>
            <p:ph/>
          </p:nvPr>
        </p:nvSpPr>
        <p:spPr>
          <a:xfrm>
            <a:off x="685800" y="1675800"/>
            <a:ext cx="7770600" cy="44179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p>
            <a:pPr marL="343080" indent="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1" lang="en-US" sz="2400" spc="-1" strike="noStrike">
                <a:solidFill>
                  <a:srgbClr val="000000"/>
                </a:solidFill>
                <a:latin typeface="Cambria"/>
                <a:ea typeface="Osaka"/>
              </a:rPr>
              <a:t>Challenge 4a </a:t>
            </a:r>
            <a:r>
              <a:rPr b="0" lang="en-US" sz="2400" spc="-1" strike="noStrike">
                <a:solidFill>
                  <a:srgbClr val="000000"/>
                </a:solidFill>
                <a:latin typeface="Cambria"/>
                <a:ea typeface="Osaka"/>
              </a:rPr>
              <a:t>– Wire another LED. Make the button turn one off and the other on</a:t>
            </a:r>
            <a:endParaRPr b="0" lang="en-GB" sz="2400" spc="-1" strike="noStrike">
              <a:solidFill>
                <a:srgbClr val="000000"/>
              </a:solidFill>
              <a:latin typeface="HelveticaNeueLT Pro 77 BdCn"/>
            </a:endParaRPr>
          </a:p>
          <a:p>
            <a:pPr marL="343080" indent="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endParaRPr b="0" lang="en-GB" sz="2400" spc="-1" strike="noStrike">
              <a:solidFill>
                <a:srgbClr val="000000"/>
              </a:solidFill>
              <a:latin typeface="HelveticaNeueLT Pro 77 BdCn"/>
            </a:endParaRPr>
          </a:p>
          <a:p>
            <a:pPr marL="343080" indent="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1" lang="en-US" sz="2400" spc="-1" strike="noStrike">
                <a:solidFill>
                  <a:srgbClr val="000000"/>
                </a:solidFill>
                <a:latin typeface="Cambria"/>
                <a:ea typeface="Osaka"/>
              </a:rPr>
              <a:t>Challenge 4b </a:t>
            </a:r>
            <a:r>
              <a:rPr b="0" lang="en-US" sz="2400" spc="-1" strike="noStrike">
                <a:solidFill>
                  <a:srgbClr val="000000"/>
                </a:solidFill>
                <a:latin typeface="Cambria"/>
                <a:ea typeface="Osaka"/>
              </a:rPr>
              <a:t>– Make an LED blink when you press the button (hint: look at File&gt;Examples&gt;Digital&gt;Blink Without Delay)</a:t>
            </a:r>
            <a:endParaRPr b="0" lang="en-GB" sz="2400" spc="-1" strike="noStrike">
              <a:solidFill>
                <a:srgbClr val="000000"/>
              </a:solidFill>
              <a:latin typeface="HelveticaNeueLT Pro 77 BdCn"/>
            </a:endParaRPr>
          </a:p>
          <a:p>
            <a:pPr marL="343080" indent="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endParaRPr b="0" lang="en-GB" sz="2400" spc="-1" strike="noStrike">
              <a:solidFill>
                <a:srgbClr val="000000"/>
              </a:solidFill>
              <a:latin typeface="HelveticaNeueLT Pro 77 BdCn"/>
            </a:endParaRPr>
          </a:p>
          <a:p>
            <a:pPr marL="343080" indent="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1" lang="en-US" sz="2400" spc="-1" strike="noStrike">
                <a:solidFill>
                  <a:srgbClr val="000000"/>
                </a:solidFill>
                <a:latin typeface="Cambria"/>
                <a:ea typeface="Osaka"/>
              </a:rPr>
              <a:t>Challenge 4c </a:t>
            </a:r>
            <a:r>
              <a:rPr b="0" lang="en-US" sz="2400" spc="-1" strike="noStrike">
                <a:solidFill>
                  <a:srgbClr val="000000"/>
                </a:solidFill>
                <a:latin typeface="Cambria"/>
                <a:ea typeface="Osaka"/>
              </a:rPr>
              <a:t>– Make an LED alternate between off, on and blink by pressing the button</a:t>
            </a:r>
            <a:endParaRPr b="0" lang="en-GB" sz="2400" spc="-1" strike="noStrike">
              <a:solidFill>
                <a:srgbClr val="000000"/>
              </a:solidFill>
              <a:latin typeface="HelveticaNeueLT Pro 77 BdCn"/>
            </a:endParaRPr>
          </a:p>
          <a:p>
            <a:pPr marL="343080" indent="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endParaRPr b="0" lang="en-GB" sz="2400" spc="-1" strike="noStrike">
              <a:solidFill>
                <a:srgbClr val="000000"/>
              </a:solidFill>
              <a:latin typeface="HelveticaNeueLT Pro 77 BdCn"/>
            </a:endParaRPr>
          </a:p>
          <a:p>
            <a:pPr marL="343080" indent="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mbria"/>
                <a:ea typeface="Osaka"/>
              </a:rPr>
              <a:t>	</a:t>
            </a:r>
            <a:endParaRPr b="0" lang="en-GB" sz="2400" spc="-1" strike="noStrike">
              <a:solidFill>
                <a:srgbClr val="000000"/>
              </a:solidFill>
              <a:latin typeface="HelveticaNeueLT Pro 77 BdCn"/>
            </a:endParaRPr>
          </a:p>
        </p:txBody>
      </p:sp>
      <p:sp>
        <p:nvSpPr>
          <p:cNvPr id="593" name="PlaceHolder 2"/>
          <p:cNvSpPr>
            <a:spLocks noGrp="1"/>
          </p:cNvSpPr>
          <p:nvPr>
            <p:ph type="title"/>
          </p:nvPr>
        </p:nvSpPr>
        <p:spPr>
          <a:xfrm>
            <a:off x="457200" y="17280"/>
            <a:ext cx="8321040" cy="1141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dark forest"/>
                <a:ea typeface="Osaka"/>
              </a:rPr>
              <a:t>Project #4 – Button/Maintained Switch Switch</a:t>
            </a:r>
            <a:br>
              <a:rPr sz="3200"/>
            </a:br>
            <a:r>
              <a:rPr b="0" lang="en-US" sz="3200" spc="-1" strike="noStrike">
                <a:solidFill>
                  <a:srgbClr val="000000"/>
                </a:solidFill>
                <a:latin typeface="dark forest"/>
                <a:ea typeface="Osaka"/>
              </a:rPr>
              <a:t>Puzzles</a:t>
            </a:r>
            <a:endParaRPr b="0" lang="en-GB" sz="3200" spc="-1" strike="noStrike">
              <a:solidFill>
                <a:srgbClr val="ffffff"/>
              </a:solidFill>
              <a:latin typeface="dark forest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PlaceHolder 1"/>
          <p:cNvSpPr>
            <a:spLocks noGrp="1"/>
          </p:cNvSpPr>
          <p:nvPr>
            <p:ph/>
          </p:nvPr>
        </p:nvSpPr>
        <p:spPr>
          <a:xfrm>
            <a:off x="685800" y="1675800"/>
            <a:ext cx="7770600" cy="44179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p>
            <a:pPr indent="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0" lang="en-US" sz="3000" spc="-1" strike="noStrike" u="sng">
                <a:solidFill>
                  <a:srgbClr val="000000"/>
                </a:solidFill>
                <a:uFillTx/>
                <a:latin typeface="dark forest"/>
                <a:ea typeface="Osaka"/>
              </a:rPr>
              <a:t>Project #4 – Night Light</a:t>
            </a:r>
            <a:endParaRPr b="0" lang="en-GB" sz="3000" spc="-1" strike="noStrike">
              <a:solidFill>
                <a:srgbClr val="000000"/>
              </a:solidFill>
              <a:latin typeface="HelveticaNeueLT Pro 77 BdCn"/>
            </a:endParaRPr>
          </a:p>
          <a:p>
            <a:pPr marL="399960" indent="0">
              <a:lnSpc>
                <a:spcPct val="100000"/>
              </a:lnSpc>
              <a:spcBef>
                <a:spcPts val="624"/>
              </a:spcBef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mbria"/>
                <a:ea typeface="Osaka"/>
              </a:rPr>
              <a:t>How Dark Is Too Dark?</a:t>
            </a:r>
            <a:endParaRPr b="0" lang="en-GB" sz="2400" spc="-1" strike="noStrike">
              <a:solidFill>
                <a:srgbClr val="000000"/>
              </a:solidFill>
              <a:latin typeface="HelveticaNeueLT Pro 77 BdCn"/>
            </a:endParaRPr>
          </a:p>
          <a:p>
            <a:pPr marL="399960" indent="0">
              <a:lnSpc>
                <a:spcPct val="100000"/>
              </a:lnSpc>
              <a:spcBef>
                <a:spcPts val="624"/>
              </a:spcBef>
              <a:buNone/>
              <a:tabLst>
                <a:tab algn="l" pos="0"/>
              </a:tabLst>
            </a:pPr>
            <a:r>
              <a:rPr b="0" i="1" lang="en-US" sz="2400" spc="-1" strike="noStrike">
                <a:solidFill>
                  <a:srgbClr val="000000"/>
                </a:solidFill>
                <a:latin typeface="Courier New"/>
                <a:ea typeface="Osaka"/>
              </a:rPr>
              <a:t>Psuedo-code – how should this work?</a:t>
            </a:r>
            <a:endParaRPr b="0" lang="en-GB" sz="2400" spc="-1" strike="noStrike">
              <a:solidFill>
                <a:srgbClr val="000000"/>
              </a:solidFill>
              <a:latin typeface="HelveticaNeueLT Pro 77 BdCn"/>
            </a:endParaRPr>
          </a:p>
        </p:txBody>
      </p:sp>
      <p:sp>
        <p:nvSpPr>
          <p:cNvPr id="595" name=""/>
          <p:cNvSpPr/>
          <p:nvPr/>
        </p:nvSpPr>
        <p:spPr>
          <a:xfrm>
            <a:off x="698400" y="3911400"/>
            <a:ext cx="1218600" cy="789480"/>
          </a:xfrm>
          <a:prstGeom prst="roundRect">
            <a:avLst>
              <a:gd name="adj" fmla="val 10000"/>
            </a:avLst>
          </a:prstGeom>
          <a:gradFill rotWithShape="0">
            <a:gsLst>
              <a:gs pos="0">
                <a:srgbClr val="b4c7dc"/>
              </a:gs>
              <a:gs pos="100000">
                <a:srgbClr val="5074b9"/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5400" rIns="68760" tIns="95400" bIns="95760" anchor="ctr">
            <a:noAutofit/>
          </a:bodyPr>
          <a:p>
            <a:pPr algn="ctr">
              <a:lnSpc>
                <a:spcPct val="90000"/>
              </a:lnSpc>
              <a:spcAft>
                <a:spcPts val="629"/>
              </a:spcAft>
              <a:tabLst>
                <a:tab algn="l" pos="0"/>
              </a:tabLst>
            </a:pPr>
            <a:r>
              <a:rPr b="0" lang="en-US" sz="1600" spc="-1" strike="noStrike">
                <a:solidFill>
                  <a:srgbClr val="ffffff"/>
                </a:solidFill>
                <a:latin typeface="Courier New"/>
                <a:ea typeface="Osaka"/>
              </a:rPr>
              <a:t>Check How Dark It Is</a:t>
            </a:r>
            <a:endParaRPr b="0" lang="en-US" sz="1600" spc="-1" strike="noStrike">
              <a:solidFill>
                <a:srgbClr val="000000"/>
              </a:solidFill>
              <a:latin typeface="Courier New"/>
            </a:endParaRPr>
          </a:p>
        </p:txBody>
      </p:sp>
      <p:sp>
        <p:nvSpPr>
          <p:cNvPr id="596" name=""/>
          <p:cNvSpPr/>
          <p:nvPr/>
        </p:nvSpPr>
        <p:spPr>
          <a:xfrm>
            <a:off x="1982880" y="4184280"/>
            <a:ext cx="597960" cy="316440"/>
          </a:xfrm>
          <a:prstGeom prst="rightArrow">
            <a:avLst>
              <a:gd name="adj1" fmla="val 60000"/>
              <a:gd name="adj2" fmla="val 50000"/>
            </a:avLst>
          </a:prstGeom>
          <a:solidFill>
            <a:srgbClr val="59595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endParaRPr b="0" lang="en-US" sz="16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97" name=""/>
          <p:cNvSpPr/>
          <p:nvPr/>
        </p:nvSpPr>
        <p:spPr>
          <a:xfrm>
            <a:off x="2629440" y="3914640"/>
            <a:ext cx="1302480" cy="789480"/>
          </a:xfrm>
          <a:prstGeom prst="roundRect">
            <a:avLst>
              <a:gd name="adj" fmla="val 10000"/>
            </a:avLst>
          </a:prstGeom>
          <a:gradFill rotWithShape="0">
            <a:gsLst>
              <a:gs pos="0">
                <a:srgbClr val="b4c7dc"/>
              </a:gs>
              <a:gs pos="100000">
                <a:srgbClr val="5074b9"/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5400" rIns="68760" tIns="95400" bIns="95760" anchor="ctr">
            <a:noAutofit/>
          </a:bodyPr>
          <a:p>
            <a:pPr algn="ctr">
              <a:lnSpc>
                <a:spcPct val="90000"/>
              </a:lnSpc>
              <a:spcAft>
                <a:spcPts val="629"/>
              </a:spcAft>
              <a:tabLst>
                <a:tab algn="l" pos="0"/>
              </a:tabLst>
            </a:pPr>
            <a:r>
              <a:rPr b="0" lang="en-US" sz="1600" spc="-1" strike="noStrike">
                <a:solidFill>
                  <a:srgbClr val="ffffff"/>
                </a:solidFill>
                <a:latin typeface="Courier New"/>
                <a:ea typeface="Osaka"/>
              </a:rPr>
              <a:t>How Dark Is It?</a:t>
            </a:r>
            <a:endParaRPr b="0" lang="en-US" sz="1600" spc="-1" strike="noStrike">
              <a:solidFill>
                <a:srgbClr val="000000"/>
              </a:solidFill>
              <a:latin typeface="Courier New"/>
            </a:endParaRPr>
          </a:p>
        </p:txBody>
      </p:sp>
      <p:sp>
        <p:nvSpPr>
          <p:cNvPr id="598" name=""/>
          <p:cNvSpPr/>
          <p:nvPr/>
        </p:nvSpPr>
        <p:spPr>
          <a:xfrm rot="1200600">
            <a:off x="3986640" y="4638960"/>
            <a:ext cx="1548720" cy="380160"/>
          </a:xfrm>
          <a:prstGeom prst="rightArrow">
            <a:avLst>
              <a:gd name="adj1" fmla="val 60000"/>
              <a:gd name="adj2" fmla="val 50000"/>
            </a:avLst>
          </a:prstGeom>
          <a:solidFill>
            <a:srgbClr val="59595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/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IT’S FINE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99" name=""/>
          <p:cNvSpPr/>
          <p:nvPr/>
        </p:nvSpPr>
        <p:spPr>
          <a:xfrm rot="20400000">
            <a:off x="4001760" y="3607920"/>
            <a:ext cx="1584360" cy="421200"/>
          </a:xfrm>
          <a:prstGeom prst="rightArrow">
            <a:avLst>
              <a:gd name="adj1" fmla="val 60000"/>
              <a:gd name="adj2" fmla="val 50000"/>
            </a:avLst>
          </a:prstGeom>
          <a:solidFill>
            <a:srgbClr val="59595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/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TOO DARK!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600" name=""/>
          <p:cNvSpPr/>
          <p:nvPr/>
        </p:nvSpPr>
        <p:spPr>
          <a:xfrm>
            <a:off x="5676480" y="3188520"/>
            <a:ext cx="1031760" cy="789480"/>
          </a:xfrm>
          <a:prstGeom prst="roundRect">
            <a:avLst>
              <a:gd name="adj" fmla="val 10000"/>
            </a:avLst>
          </a:prstGeom>
          <a:gradFill rotWithShape="0">
            <a:gsLst>
              <a:gs pos="0">
                <a:srgbClr val="b4c7dc"/>
              </a:gs>
              <a:gs pos="100000">
                <a:srgbClr val="5074b9"/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5400" rIns="68760" tIns="95400" bIns="95760" anchor="ctr">
            <a:noAutofit/>
          </a:bodyPr>
          <a:p>
            <a:pPr algn="ctr">
              <a:lnSpc>
                <a:spcPct val="90000"/>
              </a:lnSpc>
              <a:spcAft>
                <a:spcPts val="629"/>
              </a:spcAft>
              <a:tabLst>
                <a:tab algn="l" pos="0"/>
              </a:tabLst>
            </a:pPr>
            <a:r>
              <a:rPr b="0" lang="en-US" sz="1600" spc="-1" strike="noStrike">
                <a:solidFill>
                  <a:srgbClr val="ffffff"/>
                </a:solidFill>
                <a:latin typeface="Courier New"/>
                <a:ea typeface="Osaka"/>
              </a:rPr>
              <a:t>LED turns on</a:t>
            </a:r>
            <a:endParaRPr b="0" lang="en-US" sz="1600" spc="-1" strike="noStrike">
              <a:solidFill>
                <a:srgbClr val="000000"/>
              </a:solidFill>
              <a:latin typeface="Courier New"/>
            </a:endParaRPr>
          </a:p>
        </p:txBody>
      </p:sp>
      <p:sp>
        <p:nvSpPr>
          <p:cNvPr id="601" name=""/>
          <p:cNvSpPr/>
          <p:nvPr/>
        </p:nvSpPr>
        <p:spPr>
          <a:xfrm>
            <a:off x="7199640" y="3789720"/>
            <a:ext cx="1029960" cy="1028160"/>
          </a:xfrm>
          <a:prstGeom prst="roundRect">
            <a:avLst>
              <a:gd name="adj" fmla="val 10000"/>
            </a:avLst>
          </a:prstGeom>
          <a:gradFill rotWithShape="0">
            <a:gsLst>
              <a:gs pos="0">
                <a:srgbClr val="b4c7dc"/>
              </a:gs>
              <a:gs pos="100000">
                <a:srgbClr val="5074b9"/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5400" rIns="68760" tIns="95400" bIns="95760" anchor="ctr">
            <a:noAutofit/>
          </a:bodyPr>
          <a:p>
            <a:pPr algn="ctr">
              <a:lnSpc>
                <a:spcPct val="90000"/>
              </a:lnSpc>
              <a:spcAft>
                <a:spcPts val="629"/>
              </a:spcAft>
              <a:tabLst>
                <a:tab algn="l" pos="0"/>
              </a:tabLst>
            </a:pPr>
            <a:r>
              <a:rPr b="0" lang="en-US" sz="1600" spc="-1" strike="noStrike">
                <a:solidFill>
                  <a:srgbClr val="ffffff"/>
                </a:solidFill>
                <a:latin typeface="Courier New"/>
                <a:ea typeface="Osaka"/>
              </a:rPr>
              <a:t>Rinse &amp; Repeat</a:t>
            </a:r>
            <a:endParaRPr b="0" lang="en-US" sz="1600" spc="-1" strike="noStrike">
              <a:solidFill>
                <a:srgbClr val="000000"/>
              </a:solidFill>
              <a:latin typeface="Courier New"/>
            </a:endParaRPr>
          </a:p>
        </p:txBody>
      </p:sp>
      <p:sp>
        <p:nvSpPr>
          <p:cNvPr id="602" name=""/>
          <p:cNvSpPr/>
          <p:nvPr/>
        </p:nvSpPr>
        <p:spPr>
          <a:xfrm>
            <a:off x="5712480" y="4746960"/>
            <a:ext cx="1031760" cy="789480"/>
          </a:xfrm>
          <a:prstGeom prst="roundRect">
            <a:avLst>
              <a:gd name="adj" fmla="val 10000"/>
            </a:avLst>
          </a:prstGeom>
          <a:gradFill rotWithShape="0">
            <a:gsLst>
              <a:gs pos="0">
                <a:srgbClr val="b4c7dc"/>
              </a:gs>
              <a:gs pos="100000">
                <a:srgbClr val="5074b9"/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5400" rIns="68760" tIns="95400" bIns="95760" anchor="ctr">
            <a:noAutofit/>
          </a:bodyPr>
          <a:p>
            <a:pPr algn="ctr">
              <a:lnSpc>
                <a:spcPct val="90000"/>
              </a:lnSpc>
              <a:spcAft>
                <a:spcPts val="629"/>
              </a:spcAft>
              <a:tabLst>
                <a:tab algn="l" pos="0"/>
              </a:tabLst>
            </a:pPr>
            <a:r>
              <a:rPr b="0" lang="en-US" sz="1600" spc="-1" strike="noStrike">
                <a:solidFill>
                  <a:srgbClr val="ffffff"/>
                </a:solidFill>
                <a:latin typeface="Courier New"/>
                <a:ea typeface="Osaka"/>
              </a:rPr>
              <a:t>LED turns off</a:t>
            </a:r>
            <a:endParaRPr b="0" lang="en-US" sz="1600" spc="-1" strike="noStrike">
              <a:solidFill>
                <a:srgbClr val="000000"/>
              </a:solidFill>
              <a:latin typeface="Courier New"/>
            </a:endParaRPr>
          </a:p>
        </p:txBody>
      </p:sp>
      <p:sp>
        <p:nvSpPr>
          <p:cNvPr id="603" name=""/>
          <p:cNvSpPr/>
          <p:nvPr/>
        </p:nvSpPr>
        <p:spPr>
          <a:xfrm rot="2700000">
            <a:off x="6937560" y="3586320"/>
            <a:ext cx="201960" cy="338760"/>
          </a:xfrm>
          <a:prstGeom prst="rightArrow">
            <a:avLst>
              <a:gd name="adj1" fmla="val 60000"/>
              <a:gd name="adj2" fmla="val 31595"/>
            </a:avLst>
          </a:prstGeom>
          <a:solidFill>
            <a:srgbClr val="59595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4" name=""/>
          <p:cNvSpPr/>
          <p:nvPr/>
        </p:nvSpPr>
        <p:spPr>
          <a:xfrm rot="19804200">
            <a:off x="6918840" y="4894200"/>
            <a:ext cx="202680" cy="307440"/>
          </a:xfrm>
          <a:prstGeom prst="rightArrow">
            <a:avLst>
              <a:gd name="adj1" fmla="val 60000"/>
              <a:gd name="adj2" fmla="val 50000"/>
            </a:avLst>
          </a:prstGeom>
          <a:solidFill>
            <a:srgbClr val="59595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5" name=""/>
          <p:cNvSpPr/>
          <p:nvPr/>
        </p:nvSpPr>
        <p:spPr>
          <a:xfrm rot="10800000">
            <a:off x="3867120" y="274320"/>
            <a:ext cx="5041440" cy="783360"/>
          </a:xfrm>
          <a:prstGeom prst="homePlate">
            <a:avLst>
              <a:gd name="adj" fmla="val 50000"/>
            </a:avLst>
          </a:prstGeom>
          <a:gradFill rotWithShape="0">
            <a:gsLst>
              <a:gs pos="0">
                <a:srgbClr val="b4c7dc"/>
              </a:gs>
              <a:gs pos="100000">
                <a:srgbClr val="5074b9"/>
              </a:gs>
            </a:gsLst>
            <a:lin ang="0"/>
          </a:gradFill>
          <a:ln w="255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220320" rIns="345600" tIns="118080" bIns="118080" anchor="ctr" rot="10800000">
            <a:noAutofit/>
          </a:bodyPr>
          <a:p>
            <a:pPr algn="ctr">
              <a:lnSpc>
                <a:spcPct val="90000"/>
              </a:lnSpc>
              <a:spcAft>
                <a:spcPts val="1086"/>
              </a:spcAft>
              <a:tabLst>
                <a:tab algn="l" pos="0"/>
              </a:tabLst>
            </a:pPr>
            <a:r>
              <a:rPr b="1" lang="en-US" sz="3100" spc="-1" strike="noStrike">
                <a:solidFill>
                  <a:srgbClr val="ffffff"/>
                </a:solidFill>
                <a:latin typeface="Courier New"/>
                <a:ea typeface="Osaka"/>
              </a:rPr>
              <a:t>analogRead()</a:t>
            </a:r>
            <a:endParaRPr b="1" lang="en-US" sz="3100" spc="-1" strike="noStrike">
              <a:solidFill>
                <a:srgbClr val="000000"/>
              </a:solidFill>
              <a:latin typeface="Courier New"/>
            </a:endParaRPr>
          </a:p>
        </p:txBody>
      </p:sp>
      <p:sp>
        <p:nvSpPr>
          <p:cNvPr id="606" name=""/>
          <p:cNvSpPr/>
          <p:nvPr/>
        </p:nvSpPr>
        <p:spPr>
          <a:xfrm>
            <a:off x="3474720" y="274320"/>
            <a:ext cx="783360" cy="783360"/>
          </a:xfrm>
          <a:prstGeom prst="ellipse">
            <a:avLst/>
          </a:prstGeom>
          <a:blipFill rotWithShape="0">
            <a:blip r:embed="rId1"/>
            <a:srcRect/>
            <a:stretch/>
          </a:blipFill>
          <a:ln w="255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PlaceHolder 1"/>
          <p:cNvSpPr>
            <a:spLocks noGrp="1"/>
          </p:cNvSpPr>
          <p:nvPr>
            <p:ph type="title"/>
          </p:nvPr>
        </p:nvSpPr>
        <p:spPr>
          <a:xfrm>
            <a:off x="685800" y="16560"/>
            <a:ext cx="7770600" cy="1141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dark forest"/>
                <a:ea typeface="Osaka"/>
              </a:rPr>
              <a:t>Project #4 - Night Light</a:t>
            </a:r>
            <a:br>
              <a:rPr sz="3200"/>
            </a:br>
            <a:r>
              <a:rPr b="0" lang="en-US" sz="3200" spc="-1" strike="noStrike">
                <a:solidFill>
                  <a:srgbClr val="000000"/>
                </a:solidFill>
                <a:latin typeface="dark forest"/>
                <a:ea typeface="Osaka"/>
              </a:rPr>
              <a:t>Inputs and Outputs</a:t>
            </a:r>
            <a:endParaRPr b="0" lang="en-GB" sz="3200" spc="-1" strike="noStrike">
              <a:solidFill>
                <a:srgbClr val="ffffff"/>
              </a:solidFill>
              <a:latin typeface="dark forest"/>
            </a:endParaRPr>
          </a:p>
        </p:txBody>
      </p:sp>
      <p:sp>
        <p:nvSpPr>
          <p:cNvPr id="608" name=""/>
          <p:cNvSpPr/>
          <p:nvPr/>
        </p:nvSpPr>
        <p:spPr>
          <a:xfrm>
            <a:off x="1523520" y="3808800"/>
            <a:ext cx="7314840" cy="213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9" name=""/>
          <p:cNvSpPr/>
          <p:nvPr/>
        </p:nvSpPr>
        <p:spPr>
          <a:xfrm>
            <a:off x="698400" y="2169000"/>
            <a:ext cx="1218600" cy="789480"/>
          </a:xfrm>
          <a:prstGeom prst="roundRect">
            <a:avLst>
              <a:gd name="adj" fmla="val 10000"/>
            </a:avLst>
          </a:prstGeom>
          <a:gradFill rotWithShape="0">
            <a:gsLst>
              <a:gs pos="0">
                <a:srgbClr val="b4c7dc"/>
              </a:gs>
              <a:gs pos="100000">
                <a:srgbClr val="5074b9"/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5400" rIns="68760" tIns="95400" bIns="95760" anchor="ctr">
            <a:noAutofit/>
          </a:bodyPr>
          <a:p>
            <a:pPr algn="ctr">
              <a:lnSpc>
                <a:spcPct val="90000"/>
              </a:lnSpc>
              <a:spcAft>
                <a:spcPts val="629"/>
              </a:spcAft>
              <a:tabLst>
                <a:tab algn="l" pos="0"/>
              </a:tabLst>
            </a:pPr>
            <a:r>
              <a:rPr b="0" lang="en-US" sz="1600" spc="-1" strike="noStrike">
                <a:solidFill>
                  <a:srgbClr val="ffffff"/>
                </a:solidFill>
                <a:latin typeface="Courier New"/>
                <a:ea typeface="Osaka"/>
              </a:rPr>
              <a:t>Check How Dark It Is</a:t>
            </a:r>
            <a:endParaRPr b="0" lang="en-US" sz="1600" spc="-1" strike="noStrike">
              <a:solidFill>
                <a:srgbClr val="000000"/>
              </a:solidFill>
              <a:latin typeface="Courier New"/>
            </a:endParaRPr>
          </a:p>
        </p:txBody>
      </p:sp>
      <p:sp>
        <p:nvSpPr>
          <p:cNvPr id="610" name=""/>
          <p:cNvSpPr/>
          <p:nvPr/>
        </p:nvSpPr>
        <p:spPr>
          <a:xfrm>
            <a:off x="1982880" y="2441880"/>
            <a:ext cx="597960" cy="316440"/>
          </a:xfrm>
          <a:prstGeom prst="rightArrow">
            <a:avLst>
              <a:gd name="adj1" fmla="val 60000"/>
              <a:gd name="adj2" fmla="val 50000"/>
            </a:avLst>
          </a:prstGeom>
          <a:solidFill>
            <a:srgbClr val="59595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endParaRPr b="0" lang="en-US" sz="16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611" name=""/>
          <p:cNvSpPr/>
          <p:nvPr/>
        </p:nvSpPr>
        <p:spPr>
          <a:xfrm>
            <a:off x="2629440" y="2171880"/>
            <a:ext cx="1302480" cy="789480"/>
          </a:xfrm>
          <a:prstGeom prst="roundRect">
            <a:avLst>
              <a:gd name="adj" fmla="val 10000"/>
            </a:avLst>
          </a:prstGeom>
          <a:gradFill rotWithShape="0">
            <a:gsLst>
              <a:gs pos="0">
                <a:srgbClr val="b4c7dc"/>
              </a:gs>
              <a:gs pos="100000">
                <a:srgbClr val="5074b9"/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5400" rIns="68760" tIns="95400" bIns="95760" anchor="ctr">
            <a:noAutofit/>
          </a:bodyPr>
          <a:p>
            <a:pPr algn="ctr">
              <a:lnSpc>
                <a:spcPct val="90000"/>
              </a:lnSpc>
              <a:spcAft>
                <a:spcPts val="629"/>
              </a:spcAft>
              <a:tabLst>
                <a:tab algn="l" pos="0"/>
              </a:tabLst>
            </a:pPr>
            <a:r>
              <a:rPr b="0" lang="en-US" sz="1600" spc="-1" strike="noStrike">
                <a:solidFill>
                  <a:srgbClr val="ffffff"/>
                </a:solidFill>
                <a:latin typeface="Courier New"/>
                <a:ea typeface="Osaka"/>
              </a:rPr>
              <a:t>How Dark Is It?</a:t>
            </a:r>
            <a:endParaRPr b="0" lang="en-US" sz="1600" spc="-1" strike="noStrike">
              <a:solidFill>
                <a:srgbClr val="000000"/>
              </a:solidFill>
              <a:latin typeface="Courier New"/>
            </a:endParaRPr>
          </a:p>
        </p:txBody>
      </p:sp>
      <p:sp>
        <p:nvSpPr>
          <p:cNvPr id="612" name=""/>
          <p:cNvSpPr/>
          <p:nvPr/>
        </p:nvSpPr>
        <p:spPr>
          <a:xfrm rot="1200600">
            <a:off x="3986640" y="2896560"/>
            <a:ext cx="1548720" cy="380160"/>
          </a:xfrm>
          <a:prstGeom prst="rightArrow">
            <a:avLst>
              <a:gd name="adj1" fmla="val 60000"/>
              <a:gd name="adj2" fmla="val 50000"/>
            </a:avLst>
          </a:prstGeom>
          <a:solidFill>
            <a:srgbClr val="59595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/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IT’S FINE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613" name=""/>
          <p:cNvSpPr/>
          <p:nvPr/>
        </p:nvSpPr>
        <p:spPr>
          <a:xfrm rot="20400000">
            <a:off x="4001760" y="1865520"/>
            <a:ext cx="1584360" cy="421200"/>
          </a:xfrm>
          <a:prstGeom prst="rightArrow">
            <a:avLst>
              <a:gd name="adj1" fmla="val 60000"/>
              <a:gd name="adj2" fmla="val 50000"/>
            </a:avLst>
          </a:prstGeom>
          <a:solidFill>
            <a:srgbClr val="59595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/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TOO DARK!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614" name=""/>
          <p:cNvSpPr/>
          <p:nvPr/>
        </p:nvSpPr>
        <p:spPr>
          <a:xfrm>
            <a:off x="5676480" y="1446120"/>
            <a:ext cx="1031760" cy="789480"/>
          </a:xfrm>
          <a:prstGeom prst="roundRect">
            <a:avLst>
              <a:gd name="adj" fmla="val 10000"/>
            </a:avLst>
          </a:prstGeom>
          <a:gradFill rotWithShape="0">
            <a:gsLst>
              <a:gs pos="0">
                <a:srgbClr val="b4c7dc"/>
              </a:gs>
              <a:gs pos="100000">
                <a:srgbClr val="5074b9"/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5400" rIns="68760" tIns="95400" bIns="95760" anchor="ctr">
            <a:noAutofit/>
          </a:bodyPr>
          <a:p>
            <a:pPr algn="ctr">
              <a:lnSpc>
                <a:spcPct val="90000"/>
              </a:lnSpc>
              <a:spcAft>
                <a:spcPts val="629"/>
              </a:spcAft>
              <a:tabLst>
                <a:tab algn="l" pos="0"/>
              </a:tabLst>
            </a:pPr>
            <a:r>
              <a:rPr b="0" lang="en-US" sz="1600" spc="-1" strike="noStrike">
                <a:solidFill>
                  <a:srgbClr val="ffffff"/>
                </a:solidFill>
                <a:latin typeface="Courier New"/>
                <a:ea typeface="Osaka"/>
              </a:rPr>
              <a:t>LED turns on</a:t>
            </a:r>
            <a:endParaRPr b="0" lang="en-US" sz="1600" spc="-1" strike="noStrike">
              <a:solidFill>
                <a:srgbClr val="000000"/>
              </a:solidFill>
              <a:latin typeface="Courier New"/>
            </a:endParaRPr>
          </a:p>
        </p:txBody>
      </p:sp>
      <p:sp>
        <p:nvSpPr>
          <p:cNvPr id="615" name=""/>
          <p:cNvSpPr/>
          <p:nvPr/>
        </p:nvSpPr>
        <p:spPr>
          <a:xfrm>
            <a:off x="7199640" y="2047320"/>
            <a:ext cx="1029960" cy="1028160"/>
          </a:xfrm>
          <a:prstGeom prst="roundRect">
            <a:avLst>
              <a:gd name="adj" fmla="val 10000"/>
            </a:avLst>
          </a:prstGeom>
          <a:gradFill rotWithShape="0">
            <a:gsLst>
              <a:gs pos="0">
                <a:srgbClr val="b4c7dc"/>
              </a:gs>
              <a:gs pos="100000">
                <a:srgbClr val="5074b9"/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5400" rIns="68760" tIns="95400" bIns="95760" anchor="ctr">
            <a:noAutofit/>
          </a:bodyPr>
          <a:p>
            <a:pPr algn="ctr">
              <a:lnSpc>
                <a:spcPct val="90000"/>
              </a:lnSpc>
              <a:spcAft>
                <a:spcPts val="629"/>
              </a:spcAft>
              <a:tabLst>
                <a:tab algn="l" pos="0"/>
              </a:tabLst>
            </a:pPr>
            <a:r>
              <a:rPr b="0" lang="en-US" sz="1600" spc="-1" strike="noStrike">
                <a:solidFill>
                  <a:srgbClr val="ffffff"/>
                </a:solidFill>
                <a:latin typeface="Courier New"/>
                <a:ea typeface="Osaka"/>
              </a:rPr>
              <a:t>Rinse &amp; Repeat</a:t>
            </a:r>
            <a:endParaRPr b="0" lang="en-US" sz="1600" spc="-1" strike="noStrike">
              <a:solidFill>
                <a:srgbClr val="000000"/>
              </a:solidFill>
              <a:latin typeface="Courier New"/>
            </a:endParaRPr>
          </a:p>
        </p:txBody>
      </p:sp>
      <p:sp>
        <p:nvSpPr>
          <p:cNvPr id="616" name=""/>
          <p:cNvSpPr/>
          <p:nvPr/>
        </p:nvSpPr>
        <p:spPr>
          <a:xfrm>
            <a:off x="5712480" y="3004200"/>
            <a:ext cx="1031760" cy="789480"/>
          </a:xfrm>
          <a:prstGeom prst="roundRect">
            <a:avLst>
              <a:gd name="adj" fmla="val 10000"/>
            </a:avLst>
          </a:prstGeom>
          <a:gradFill rotWithShape="0">
            <a:gsLst>
              <a:gs pos="0">
                <a:srgbClr val="b4c7dc"/>
              </a:gs>
              <a:gs pos="100000">
                <a:srgbClr val="5074b9"/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5400" rIns="68760" tIns="95400" bIns="95760" anchor="ctr">
            <a:noAutofit/>
          </a:bodyPr>
          <a:p>
            <a:pPr algn="ctr">
              <a:lnSpc>
                <a:spcPct val="90000"/>
              </a:lnSpc>
              <a:spcAft>
                <a:spcPts val="629"/>
              </a:spcAft>
              <a:tabLst>
                <a:tab algn="l" pos="0"/>
              </a:tabLst>
            </a:pPr>
            <a:r>
              <a:rPr b="0" lang="en-US" sz="1600" spc="-1" strike="noStrike">
                <a:solidFill>
                  <a:srgbClr val="ffffff"/>
                </a:solidFill>
                <a:latin typeface="Courier New"/>
                <a:ea typeface="Osaka"/>
              </a:rPr>
              <a:t>LED turns off</a:t>
            </a:r>
            <a:endParaRPr b="0" lang="en-US" sz="1600" spc="-1" strike="noStrike">
              <a:solidFill>
                <a:srgbClr val="000000"/>
              </a:solidFill>
              <a:latin typeface="Courier New"/>
            </a:endParaRPr>
          </a:p>
        </p:txBody>
      </p:sp>
      <p:sp>
        <p:nvSpPr>
          <p:cNvPr id="617" name=""/>
          <p:cNvSpPr/>
          <p:nvPr/>
        </p:nvSpPr>
        <p:spPr>
          <a:xfrm rot="2700000">
            <a:off x="6937560" y="1843920"/>
            <a:ext cx="201960" cy="338760"/>
          </a:xfrm>
          <a:prstGeom prst="rightArrow">
            <a:avLst>
              <a:gd name="adj1" fmla="val 60000"/>
              <a:gd name="adj2" fmla="val 31595"/>
            </a:avLst>
          </a:prstGeom>
          <a:solidFill>
            <a:srgbClr val="59595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8" name=""/>
          <p:cNvSpPr/>
          <p:nvPr/>
        </p:nvSpPr>
        <p:spPr>
          <a:xfrm rot="19804200">
            <a:off x="6918840" y="3151440"/>
            <a:ext cx="202680" cy="307440"/>
          </a:xfrm>
          <a:prstGeom prst="rightArrow">
            <a:avLst>
              <a:gd name="adj1" fmla="val 60000"/>
              <a:gd name="adj2" fmla="val 50000"/>
            </a:avLst>
          </a:prstGeom>
          <a:solidFill>
            <a:srgbClr val="59595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graphicFrame>
        <p:nvGraphicFramePr>
          <p:cNvPr id="619" name="Table 1_2"/>
          <p:cNvGraphicFramePr/>
          <p:nvPr/>
        </p:nvGraphicFramePr>
        <p:xfrm>
          <a:off x="1761840" y="4412160"/>
          <a:ext cx="5951160" cy="956880"/>
        </p:xfrm>
        <a:graphic>
          <a:graphicData uri="http://schemas.openxmlformats.org/drawingml/2006/table">
            <a:tbl>
              <a:tblPr/>
              <a:tblGrid>
                <a:gridCol w="2975760"/>
                <a:gridCol w="2975760"/>
              </a:tblGrid>
              <a:tr h="478440">
                <a:tc>
                  <a:txBody>
                    <a:bodyPr lIns="68400" rIns="68400" tIns="0" bIns="0" anchor="t">
                      <a:noAutofit/>
                    </a:bodyPr>
                    <a:p>
                      <a:pPr>
                        <a:lnSpc>
                          <a:spcPct val="115000"/>
                        </a:lnSpc>
                      </a:pPr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Cambria"/>
                          <a:ea typeface="Osaka"/>
                        </a:rPr>
                        <a:t>Inputs</a:t>
                      </a:r>
                      <a:endParaRPr b="0" lang="en-US" sz="2400" spc="-1" strike="noStrike">
                        <a:solidFill>
                          <a:srgbClr val="000000"/>
                        </a:solidFill>
                        <a:latin typeface="Cambria"/>
                      </a:endParaRPr>
                    </a:p>
                  </a:txBody>
                  <a:tcPr anchor="t"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3333cc"/>
                    </a:solidFill>
                  </a:tcPr>
                </a:tc>
                <a:tc>
                  <a:txBody>
                    <a:bodyPr lIns="68400" rIns="68400" tIns="0" bIns="0" anchor="t">
                      <a:noAutofit/>
                    </a:bodyPr>
                    <a:p>
                      <a:pPr>
                        <a:lnSpc>
                          <a:spcPct val="115000"/>
                        </a:lnSpc>
                      </a:pPr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Cambria"/>
                          <a:ea typeface="Osaka"/>
                        </a:rPr>
                        <a:t>Outputs</a:t>
                      </a:r>
                      <a:endParaRPr b="0" lang="en-US" sz="2400" spc="-1" strike="noStrike">
                        <a:solidFill>
                          <a:srgbClr val="000000"/>
                        </a:solidFill>
                        <a:latin typeface="Cambria"/>
                      </a:endParaRPr>
                    </a:p>
                  </a:txBody>
                  <a:tcPr anchor="t"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3333cc"/>
                    </a:solidFill>
                  </a:tcPr>
                </a:tc>
              </a:tr>
              <a:tr h="478800">
                <a:tc>
                  <a:txBody>
                    <a:bodyPr lIns="68400" rIns="68400" tIns="0" bIns="0" anchor="t">
                      <a:noAutofit/>
                    </a:bodyPr>
                    <a:p>
                      <a:pPr>
                        <a:lnSpc>
                          <a:spcPct val="115000"/>
                        </a:lnSpc>
                      </a:pPr>
                      <a:r>
                        <a:rPr b="0" lang="en-US" sz="2400" spc="-1" strike="noStrike">
                          <a:solidFill>
                            <a:srgbClr val="000000"/>
                          </a:solidFill>
                          <a:latin typeface="Cambria"/>
                          <a:ea typeface="Osaka"/>
                        </a:rPr>
                        <a:t>Photoresistor</a:t>
                      </a:r>
                      <a:endParaRPr b="0" lang="en-US" sz="2400" spc="-1" strike="noStrike">
                        <a:solidFill>
                          <a:srgbClr val="000000"/>
                        </a:solidFill>
                        <a:latin typeface="Cambria"/>
                      </a:endParaRPr>
                    </a:p>
                  </a:txBody>
                  <a:tcPr anchor="t"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8f5"/>
                    </a:solidFill>
                  </a:tcPr>
                </a:tc>
                <a:tc>
                  <a:txBody>
                    <a:bodyPr lIns="68400" rIns="68400" tIns="0" bIns="0" anchor="t">
                      <a:noAutofit/>
                    </a:bodyPr>
                    <a:p>
                      <a:pPr>
                        <a:lnSpc>
                          <a:spcPct val="115000"/>
                        </a:lnSpc>
                      </a:pPr>
                      <a:r>
                        <a:rPr b="0" lang="en-US" sz="2400" spc="-1" strike="noStrike">
                          <a:solidFill>
                            <a:srgbClr val="000000"/>
                          </a:solidFill>
                          <a:latin typeface="Cambria"/>
                          <a:ea typeface="Osaka"/>
                        </a:rPr>
                        <a:t>LED</a:t>
                      </a:r>
                      <a:endParaRPr b="0" lang="en-US" sz="2400" spc="-1" strike="noStrike">
                        <a:solidFill>
                          <a:srgbClr val="000000"/>
                        </a:solidFill>
                        <a:latin typeface="Cambria"/>
                      </a:endParaRPr>
                    </a:p>
                  </a:txBody>
                  <a:tcPr anchor="t"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8f5"/>
                    </a:solidFill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PlaceHolder 1"/>
          <p:cNvSpPr>
            <a:spLocks noGrp="1"/>
          </p:cNvSpPr>
          <p:nvPr>
            <p:ph type="title"/>
          </p:nvPr>
        </p:nvSpPr>
        <p:spPr>
          <a:xfrm>
            <a:off x="685800" y="304560"/>
            <a:ext cx="7770600" cy="1141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US" sz="3200" spc="-1" strike="noStrike">
                <a:solidFill>
                  <a:srgbClr val="000000"/>
                </a:solidFill>
                <a:latin typeface="dark forest"/>
                <a:ea typeface="Osaka"/>
              </a:rPr>
              <a:t>The Voltage Divider</a:t>
            </a:r>
            <a:endParaRPr b="0" lang="en-GB" sz="3200" spc="-1" strike="noStrike">
              <a:solidFill>
                <a:srgbClr val="ffffff"/>
              </a:solidFill>
              <a:latin typeface="dark forest"/>
            </a:endParaRPr>
          </a:p>
        </p:txBody>
      </p:sp>
      <p:sp>
        <p:nvSpPr>
          <p:cNvPr id="621" name="PlaceHolder 2"/>
          <p:cNvSpPr>
            <a:spLocks noGrp="1"/>
          </p:cNvSpPr>
          <p:nvPr>
            <p:ph/>
          </p:nvPr>
        </p:nvSpPr>
        <p:spPr>
          <a:xfrm>
            <a:off x="3637800" y="1822680"/>
            <a:ext cx="6054840" cy="3442320"/>
          </a:xfrm>
          <a:prstGeom prst="rect">
            <a:avLst/>
          </a:prstGeom>
          <a:blipFill rotWithShape="0">
            <a:blip r:embed="rId1"/>
            <a:stretch/>
          </a:blipFill>
          <a:ln w="0">
            <a:noFill/>
          </a:ln>
        </p:spPr>
        <p:txBody>
          <a:bodyPr lIns="90000" rIns="90000" tIns="46800" bIns="46800" anchor="t">
            <a:noAutofit/>
          </a:bodyPr>
          <a:p>
            <a:pPr marL="343080" indent="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0" lang="en-US" sz="3000" spc="-1" strike="noStrike">
                <a:solidFill>
                  <a:srgbClr val="000000"/>
                </a:solidFill>
                <a:latin typeface="HelveticaNeueLT Pro 77 BdCn"/>
                <a:ea typeface="Osaka"/>
              </a:rPr>
              <a:t> </a:t>
            </a:r>
            <a:endParaRPr b="0" lang="en-GB" sz="3000" spc="-1" strike="noStrike">
              <a:solidFill>
                <a:srgbClr val="000000"/>
              </a:solidFill>
              <a:latin typeface="HelveticaNeueLT Pro 77 BdCn"/>
            </a:endParaRPr>
          </a:p>
        </p:txBody>
      </p:sp>
      <p:pic>
        <p:nvPicPr>
          <p:cNvPr id="622" name="" descr=""/>
          <p:cNvPicPr/>
          <p:nvPr/>
        </p:nvPicPr>
        <p:blipFill>
          <a:blip r:embed="rId2"/>
          <a:stretch/>
        </p:blipFill>
        <p:spPr>
          <a:xfrm>
            <a:off x="172080" y="1625400"/>
            <a:ext cx="4496400" cy="44222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PlaceHolder 1"/>
          <p:cNvSpPr>
            <a:spLocks noGrp="1"/>
          </p:cNvSpPr>
          <p:nvPr>
            <p:ph type="title"/>
          </p:nvPr>
        </p:nvSpPr>
        <p:spPr>
          <a:xfrm>
            <a:off x="685800" y="304560"/>
            <a:ext cx="7770600" cy="1141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US" sz="3200" spc="-1" strike="noStrike">
                <a:solidFill>
                  <a:srgbClr val="000000"/>
                </a:solidFill>
                <a:latin typeface="dark forest"/>
                <a:ea typeface="Osaka"/>
              </a:rPr>
              <a:t>The Voltage Divider</a:t>
            </a:r>
            <a:endParaRPr b="0" lang="en-GB" sz="3200" spc="-1" strike="noStrike">
              <a:solidFill>
                <a:srgbClr val="ffffff"/>
              </a:solidFill>
              <a:latin typeface="dark forest"/>
            </a:endParaRPr>
          </a:p>
        </p:txBody>
      </p:sp>
      <p:sp>
        <p:nvSpPr>
          <p:cNvPr id="624" name="PlaceHolder 2"/>
          <p:cNvSpPr>
            <a:spLocks noGrp="1"/>
          </p:cNvSpPr>
          <p:nvPr>
            <p:ph/>
          </p:nvPr>
        </p:nvSpPr>
        <p:spPr>
          <a:xfrm>
            <a:off x="3637800" y="1822680"/>
            <a:ext cx="6054840" cy="3442320"/>
          </a:xfrm>
          <a:prstGeom prst="rect">
            <a:avLst/>
          </a:prstGeom>
          <a:blipFill rotWithShape="0">
            <a:blip r:embed="rId1"/>
            <a:stretch/>
          </a:blipFill>
          <a:ln w="0">
            <a:noFill/>
          </a:ln>
        </p:spPr>
        <p:txBody>
          <a:bodyPr lIns="90000" rIns="90000" tIns="46800" bIns="46800" anchor="t">
            <a:noAutofit/>
          </a:bodyPr>
          <a:p>
            <a:pPr marL="343080" indent="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0" lang="en-US" sz="3000" spc="-1" strike="noStrike">
                <a:solidFill>
                  <a:srgbClr val="000000"/>
                </a:solidFill>
                <a:latin typeface="HelveticaNeueLT Pro 77 BdCn"/>
                <a:ea typeface="Osaka"/>
              </a:rPr>
              <a:t> </a:t>
            </a:r>
            <a:endParaRPr b="0" lang="en-GB" sz="3000" spc="-1" strike="noStrike">
              <a:solidFill>
                <a:srgbClr val="000000"/>
              </a:solidFill>
              <a:latin typeface="HelveticaNeueLT Pro 77 BdCn"/>
            </a:endParaRPr>
          </a:p>
        </p:txBody>
      </p:sp>
      <p:pic>
        <p:nvPicPr>
          <p:cNvPr id="625" name="" descr=""/>
          <p:cNvPicPr/>
          <p:nvPr/>
        </p:nvPicPr>
        <p:blipFill>
          <a:blip r:embed="rId2"/>
          <a:stretch/>
        </p:blipFill>
        <p:spPr>
          <a:xfrm>
            <a:off x="172080" y="1625400"/>
            <a:ext cx="4496400" cy="4422240"/>
          </a:xfrm>
          <a:prstGeom prst="rect">
            <a:avLst/>
          </a:prstGeom>
          <a:ln w="0">
            <a:noFill/>
          </a:ln>
        </p:spPr>
      </p:pic>
      <p:sp>
        <p:nvSpPr>
          <p:cNvPr id="626" name=""/>
          <p:cNvSpPr/>
          <p:nvPr/>
        </p:nvSpPr>
        <p:spPr>
          <a:xfrm>
            <a:off x="5120640" y="1645560"/>
            <a:ext cx="3108960" cy="4480560"/>
          </a:xfrm>
          <a:prstGeom prst="line">
            <a:avLst/>
          </a:prstGeom>
          <a:ln w="76320">
            <a:solidFill>
              <a:srgbClr val="a81315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28160" rIns="128160" tIns="83160" bIns="8316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7" name=""/>
          <p:cNvSpPr/>
          <p:nvPr/>
        </p:nvSpPr>
        <p:spPr>
          <a:xfrm flipH="1">
            <a:off x="5029200" y="1645560"/>
            <a:ext cx="3383280" cy="4480560"/>
          </a:xfrm>
          <a:prstGeom prst="line">
            <a:avLst/>
          </a:prstGeom>
          <a:ln w="76320">
            <a:solidFill>
              <a:srgbClr val="a81315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28160" rIns="128160" tIns="83160" bIns="8316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PlaceHolder 1"/>
          <p:cNvSpPr>
            <a:spLocks noGrp="1"/>
          </p:cNvSpPr>
          <p:nvPr>
            <p:ph type="title"/>
          </p:nvPr>
        </p:nvSpPr>
        <p:spPr>
          <a:xfrm>
            <a:off x="685800" y="304560"/>
            <a:ext cx="7770600" cy="1141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US" sz="3200" spc="-1" strike="noStrike">
                <a:solidFill>
                  <a:srgbClr val="000000"/>
                </a:solidFill>
                <a:latin typeface="dark forest"/>
                <a:ea typeface="Osaka"/>
              </a:rPr>
              <a:t>The Voltage Divider</a:t>
            </a:r>
            <a:endParaRPr b="0" lang="en-GB" sz="3200" spc="-1" strike="noStrike">
              <a:solidFill>
                <a:srgbClr val="ffffff"/>
              </a:solidFill>
              <a:latin typeface="dark forest"/>
            </a:endParaRPr>
          </a:p>
        </p:txBody>
      </p:sp>
      <p:pic>
        <p:nvPicPr>
          <p:cNvPr id="629" name="" descr=""/>
          <p:cNvPicPr/>
          <p:nvPr/>
        </p:nvPicPr>
        <p:blipFill>
          <a:blip r:embed="rId1"/>
          <a:stretch/>
        </p:blipFill>
        <p:spPr>
          <a:xfrm>
            <a:off x="172080" y="1625400"/>
            <a:ext cx="4496400" cy="4422240"/>
          </a:xfrm>
          <a:prstGeom prst="rect">
            <a:avLst/>
          </a:prstGeom>
          <a:ln w="0">
            <a:noFill/>
          </a:ln>
        </p:spPr>
      </p:pic>
      <p:pic>
        <p:nvPicPr>
          <p:cNvPr id="630" name="" descr=""/>
          <p:cNvPicPr/>
          <p:nvPr/>
        </p:nvPicPr>
        <p:blipFill>
          <a:blip r:embed="rId2"/>
          <a:stretch/>
        </p:blipFill>
        <p:spPr>
          <a:xfrm flipH="1">
            <a:off x="712080" y="3040560"/>
            <a:ext cx="640080" cy="469800"/>
          </a:xfrm>
          <a:prstGeom prst="rect">
            <a:avLst/>
          </a:prstGeom>
          <a:ln w="0">
            <a:noFill/>
          </a:ln>
        </p:spPr>
      </p:pic>
      <p:sp>
        <p:nvSpPr>
          <p:cNvPr id="631" name=""/>
          <p:cNvSpPr txBox="1"/>
          <p:nvPr/>
        </p:nvSpPr>
        <p:spPr>
          <a:xfrm>
            <a:off x="4937760" y="2651400"/>
            <a:ext cx="3474720" cy="1843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2400" spc="-1" strike="noStrike">
                <a:solidFill>
                  <a:srgbClr val="000000"/>
                </a:solidFill>
                <a:latin typeface="Cambria"/>
              </a:rPr>
              <a:t>“</a:t>
            </a:r>
            <a:r>
              <a:rPr b="0" lang="en-US" sz="2400" spc="-1" strike="noStrike">
                <a:solidFill>
                  <a:srgbClr val="000000"/>
                </a:solidFill>
                <a:latin typeface="Cambria"/>
              </a:rPr>
              <a:t>From each according to their ability, to each according to their need.”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PlaceHolder 1"/>
          <p:cNvSpPr>
            <a:spLocks noGrp="1"/>
          </p:cNvSpPr>
          <p:nvPr>
            <p:ph type="title"/>
          </p:nvPr>
        </p:nvSpPr>
        <p:spPr>
          <a:xfrm>
            <a:off x="685800" y="304560"/>
            <a:ext cx="7770600" cy="1141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US" sz="3200" spc="-1" strike="noStrike">
                <a:solidFill>
                  <a:srgbClr val="000000"/>
                </a:solidFill>
                <a:latin typeface="dark forest"/>
                <a:ea typeface="Osaka"/>
              </a:rPr>
              <a:t>The Voltage Divider</a:t>
            </a:r>
            <a:endParaRPr b="0" lang="en-GB" sz="3200" spc="-1" strike="noStrike">
              <a:solidFill>
                <a:srgbClr val="ffffff"/>
              </a:solidFill>
              <a:latin typeface="dark forest"/>
            </a:endParaRPr>
          </a:p>
        </p:txBody>
      </p:sp>
      <p:pic>
        <p:nvPicPr>
          <p:cNvPr id="633" name="" descr=""/>
          <p:cNvPicPr/>
          <p:nvPr/>
        </p:nvPicPr>
        <p:blipFill>
          <a:blip r:embed="rId1"/>
          <a:stretch/>
        </p:blipFill>
        <p:spPr>
          <a:xfrm>
            <a:off x="172080" y="1625400"/>
            <a:ext cx="4496400" cy="4422240"/>
          </a:xfrm>
          <a:prstGeom prst="rect">
            <a:avLst/>
          </a:prstGeom>
          <a:ln w="0">
            <a:noFill/>
          </a:ln>
        </p:spPr>
      </p:pic>
      <p:sp>
        <p:nvSpPr>
          <p:cNvPr id="634" name=""/>
          <p:cNvSpPr/>
          <p:nvPr/>
        </p:nvSpPr>
        <p:spPr>
          <a:xfrm flipH="1">
            <a:off x="4114800" y="3657240"/>
            <a:ext cx="1920240" cy="91800"/>
          </a:xfrm>
          <a:prstGeom prst="line">
            <a:avLst/>
          </a:prstGeom>
          <a:ln w="7632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128160" rIns="128160" tIns="8640" bIns="864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5" name=""/>
          <p:cNvSpPr txBox="1"/>
          <p:nvPr/>
        </p:nvSpPr>
        <p:spPr>
          <a:xfrm>
            <a:off x="5760720" y="3770640"/>
            <a:ext cx="3200400" cy="901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2000" spc="-1" strike="noStrike">
                <a:solidFill>
                  <a:srgbClr val="000000"/>
                </a:solidFill>
                <a:latin typeface="Cambria"/>
              </a:rPr>
              <a:t>How many carrots does the fairy have left at this point?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36" name="" descr=""/>
          <p:cNvPicPr/>
          <p:nvPr/>
        </p:nvPicPr>
        <p:blipFill>
          <a:blip r:embed="rId2"/>
          <a:stretch/>
        </p:blipFill>
        <p:spPr>
          <a:xfrm flipH="1">
            <a:off x="712080" y="3040920"/>
            <a:ext cx="640080" cy="4698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Sparkfun Template</Template>
  <TotalTime>14503</TotalTime>
  <Application>LibreOffice/7.4.7.2$Linux_X86_64 LibreOffice_project/40$Build-2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2013-07-03T22:05:59Z</dcterms:created>
  <dc:creator>Brian Huang</dc:creator>
  <dc:description/>
  <dc:language>en-US</dc:language>
  <cp:lastModifiedBy/>
  <dcterms:modified xsi:type="dcterms:W3CDTF">2023-11-07T15:04:51Z</dcterms:modified>
  <cp:revision>277</cp:revision>
  <dc:subject/>
  <dc:title>Intro to Arduino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HiddenSlides">
    <vt:r8>1</vt:r8>
  </property>
  <property fmtid="{D5CDD505-2E9C-101B-9397-08002B2CF9AE}" pid="3" name="HyperlinksChanged">
    <vt:bool>0</vt:bool>
  </property>
  <property fmtid="{D5CDD505-2E9C-101B-9397-08002B2CF9AE}" pid="4" name="LinksUpToDate">
    <vt:bool>0</vt:bool>
  </property>
  <property fmtid="{D5CDD505-2E9C-101B-9397-08002B2CF9AE}" pid="5" name="MMClips">
    <vt:r8>0</vt:r8>
  </property>
  <property fmtid="{D5CDD505-2E9C-101B-9397-08002B2CF9AE}" pid="6" name="Notes">
    <vt:r8>35</vt:r8>
  </property>
  <property fmtid="{D5CDD505-2E9C-101B-9397-08002B2CF9AE}" pid="7" name="PresentationFormat">
    <vt:lpwstr>On-screen Show (4:3)</vt:lpwstr>
  </property>
  <property fmtid="{D5CDD505-2E9C-101B-9397-08002B2CF9AE}" pid="8" name="ScaleCrop">
    <vt:bool>0</vt:bool>
  </property>
  <property fmtid="{D5CDD505-2E9C-101B-9397-08002B2CF9AE}" pid="9" name="ShareDoc">
    <vt:bool>0</vt:bool>
  </property>
  <property fmtid="{D5CDD505-2E9C-101B-9397-08002B2CF9AE}" pid="10" name="Slides">
    <vt:r8>90</vt:r8>
  </property>
</Properties>
</file>